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67.xml" ContentType="application/vnd.openxmlformats-officedocument.presentationml.tags+xml"/>
  <Override PartName="/ppt/notesSlides/notesSlide2.xml" ContentType="application/vnd.openxmlformats-officedocument.presentationml.notesSlide+xml"/>
  <Override PartName="/ppt/tags/tag68.xml" ContentType="application/vnd.openxmlformats-officedocument.presentationml.tags+xml"/>
  <Override PartName="/ppt/notesSlides/notesSlide3.xml" ContentType="application/vnd.openxmlformats-officedocument.presentationml.notesSlide+xml"/>
  <Override PartName="/ppt/tags/tag69.xml" ContentType="application/vnd.openxmlformats-officedocument.presentationml.tags+xml"/>
  <Override PartName="/ppt/notesSlides/notesSlide4.xml" ContentType="application/vnd.openxmlformats-officedocument.presentationml.notesSlide+xml"/>
  <Override PartName="/ppt/tags/tag70.xml" ContentType="application/vnd.openxmlformats-officedocument.presentationml.tags+xml"/>
  <Override PartName="/ppt/notesSlides/notesSlide5.xml" ContentType="application/vnd.openxmlformats-officedocument.presentationml.notesSlide+xml"/>
  <Override PartName="/ppt/tags/tag71.xml" ContentType="application/vnd.openxmlformats-officedocument.presentationml.tags+xml"/>
  <Override PartName="/ppt/notesSlides/notesSlide6.xml" ContentType="application/vnd.openxmlformats-officedocument.presentationml.notesSlide+xml"/>
  <Override PartName="/ppt/tags/tag72.xml" ContentType="application/vnd.openxmlformats-officedocument.presentationml.tags+xml"/>
  <Override PartName="/ppt/notesSlides/notesSlide7.xml" ContentType="application/vnd.openxmlformats-officedocument.presentationml.notesSlide+xml"/>
  <Override PartName="/ppt/tags/tag73.xml" ContentType="application/vnd.openxmlformats-officedocument.presentationml.tags+xml"/>
  <Override PartName="/ppt/notesSlides/notesSlide8.xml" ContentType="application/vnd.openxmlformats-officedocument.presentationml.notesSlide+xml"/>
  <Override PartName="/ppt/tags/tag74.xml" ContentType="application/vnd.openxmlformats-officedocument.presentationml.tags+xml"/>
  <Override PartName="/ppt/notesSlides/notesSlide9.xml" ContentType="application/vnd.openxmlformats-officedocument.presentationml.notesSlide+xml"/>
  <Override PartName="/ppt/tags/tag75.xml" ContentType="application/vnd.openxmlformats-officedocument.presentationml.tags+xml"/>
  <Override PartName="/ppt/notesSlides/notesSlide10.xml" ContentType="application/vnd.openxmlformats-officedocument.presentationml.notesSlide+xml"/>
  <Override PartName="/ppt/tags/tag76.xml" ContentType="application/vnd.openxmlformats-officedocument.presentationml.tags+xml"/>
  <Override PartName="/ppt/notesSlides/notesSlide11.xml" ContentType="application/vnd.openxmlformats-officedocument.presentationml.notesSlide+xml"/>
  <Override PartName="/ppt/tags/tag77.xml" ContentType="application/vnd.openxmlformats-officedocument.presentationml.tags+xml"/>
  <Override PartName="/ppt/notesSlides/notesSlide12.xml" ContentType="application/vnd.openxmlformats-officedocument.presentationml.notesSlide+xml"/>
  <Override PartName="/ppt/tags/tag78.xml" ContentType="application/vnd.openxmlformats-officedocument.presentationml.tags+xml"/>
  <Override PartName="/ppt/notesSlides/notesSlide13.xml" ContentType="application/vnd.openxmlformats-officedocument.presentationml.notesSlide+xml"/>
  <Override PartName="/ppt/tags/tag79.xml" ContentType="application/vnd.openxmlformats-officedocument.presentationml.tags+xml"/>
  <Override PartName="/ppt/notesSlides/notesSlide14.xml" ContentType="application/vnd.openxmlformats-officedocument.presentationml.notesSlide+xml"/>
  <Override PartName="/ppt/tags/tag80.xml" ContentType="application/vnd.openxmlformats-officedocument.presentationml.tags+xml"/>
  <Override PartName="/ppt/notesSlides/notesSlide15.xml" ContentType="application/vnd.openxmlformats-officedocument.presentationml.notesSlide+xml"/>
  <Override PartName="/ppt/tags/tag81.xml" ContentType="application/vnd.openxmlformats-officedocument.presentationml.tags+xml"/>
  <Override PartName="/ppt/notesSlides/notesSlide16.xml" ContentType="application/vnd.openxmlformats-officedocument.presentationml.notesSlide+xml"/>
  <Override PartName="/ppt/tags/tag82.xml" ContentType="application/vnd.openxmlformats-officedocument.presentationml.tags+xml"/>
  <Override PartName="/ppt/notesSlides/notesSlide17.xml" ContentType="application/vnd.openxmlformats-officedocument.presentationml.notesSlide+xml"/>
  <Override PartName="/ppt/tags/tag83.xml" ContentType="application/vnd.openxmlformats-officedocument.presentationml.tags+xml"/>
  <Override PartName="/ppt/notesSlides/notesSlide18.xml" ContentType="application/vnd.openxmlformats-officedocument.presentationml.notesSlide+xml"/>
  <Override PartName="/ppt/tags/tag84.xml" ContentType="application/vnd.openxmlformats-officedocument.presentationml.tags+xml"/>
  <Override PartName="/ppt/notesSlides/notesSlide19.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67" r:id="rId5"/>
    <p:sldMasterId id="2147483762" r:id="rId6"/>
  </p:sldMasterIdLst>
  <p:notesMasterIdLst>
    <p:notesMasterId r:id="rId27"/>
  </p:notesMasterIdLst>
  <p:sldIdLst>
    <p:sldId id="256" r:id="rId7"/>
    <p:sldId id="2179" r:id="rId8"/>
    <p:sldId id="2214" r:id="rId9"/>
    <p:sldId id="2216" r:id="rId10"/>
    <p:sldId id="2215" r:id="rId11"/>
    <p:sldId id="2231" r:id="rId12"/>
    <p:sldId id="2217" r:id="rId13"/>
    <p:sldId id="2218" r:id="rId14"/>
    <p:sldId id="2219" r:id="rId15"/>
    <p:sldId id="2225" r:id="rId16"/>
    <p:sldId id="2220" r:id="rId17"/>
    <p:sldId id="2223" r:id="rId18"/>
    <p:sldId id="2224" r:id="rId19"/>
    <p:sldId id="2226" r:id="rId20"/>
    <p:sldId id="2232" r:id="rId21"/>
    <p:sldId id="2228" r:id="rId22"/>
    <p:sldId id="2229" r:id="rId23"/>
    <p:sldId id="2230" r:id="rId24"/>
    <p:sldId id="2221" r:id="rId25"/>
    <p:sldId id="2209"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Montserrat" panose="00000500000000000000" pitchFamily="2" charset="0"/>
      <p:regular r:id="rId36"/>
      <p:bold r:id="rId37"/>
      <p:italic r:id="rId38"/>
      <p:boldItalic r:id="rId39"/>
    </p:embeddedFont>
    <p:embeddedFont>
      <p:font typeface="Montserrat Medium" panose="00000600000000000000" pitchFamily="2" charset="0"/>
      <p:regular r:id="rId40"/>
      <p:italic r:id="rId41"/>
    </p:embeddedFont>
    <p:embeddedFont>
      <p:font typeface="Segoe UI" panose="020B0502040204020203" pitchFamily="34" charset="0"/>
      <p:regular r:id="rId42"/>
      <p:bold r:id="rId43"/>
      <p:italic r:id="rId44"/>
      <p:boldItalic r:id="rId45"/>
    </p:embeddedFont>
    <p:embeddedFont>
      <p:font typeface="Segoe UI Semibold" panose="020B0702040204020203" pitchFamily="34" charset="0"/>
      <p:bold r:id="rId46"/>
      <p:boldItalic r:id="rId47"/>
    </p:embeddedFont>
    <p:embeddedFont>
      <p:font typeface="Segoe UI Semilight" panose="020B0402040204020203" pitchFamily="34" charset="0"/>
      <p:regular r:id="rId48"/>
      <p:italic r:id="rId49"/>
    </p:embeddedFont>
    <p:embeddedFont>
      <p:font typeface="Selawik Semibold" panose="020B0702040204020203" pitchFamily="34" charset="0"/>
      <p:bold r:id="rId50"/>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g, Margaret" initials="KM" lastIdx="1" clrIdx="0">
    <p:extLst>
      <p:ext uri="{19B8F6BF-5375-455C-9EA6-DF929625EA0E}">
        <p15:presenceInfo xmlns:p15="http://schemas.microsoft.com/office/powerpoint/2012/main" userId="S::admmk@hw.ac.uk::a9c1cc5f-2ae9-4ba1-a626-c9d29b406f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002947"/>
    <a:srgbClr val="ECE7E4"/>
    <a:srgbClr val="152A44"/>
    <a:srgbClr val="003D6A"/>
    <a:srgbClr val="E9E9E7"/>
    <a:srgbClr val="A3C8DD"/>
    <a:srgbClr val="E3DDD9"/>
    <a:srgbClr val="3093C4"/>
    <a:srgbClr val="A0B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C5D7A6-23ED-48E5-A574-80C405FC60E8}" v="1" dt="2022-12-05T12:22:11.0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385" autoAdjust="0"/>
  </p:normalViewPr>
  <p:slideViewPr>
    <p:cSldViewPr snapToGrid="0">
      <p:cViewPr varScale="1">
        <p:scale>
          <a:sx n="130" d="100"/>
          <a:sy n="130" d="100"/>
        </p:scale>
        <p:origin x="672" y="114"/>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2.fntdata"/><Relationship Id="rId21" Type="http://schemas.openxmlformats.org/officeDocument/2006/relationships/slide" Target="slides/slide15.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2.fntdata"/><Relationship Id="rId41" Type="http://schemas.openxmlformats.org/officeDocument/2006/relationships/font" Target="fonts/font14.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commentAuthors" Target="commentAuthor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9B9776-62A0-4D5F-AE00-934056B93160}" type="datetimeFigureOut">
              <a:rPr lang="en-GB" smtClean="0"/>
              <a:t>05/12/2022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516BA1-6AAF-48FE-B3BD-5ED5AAC6A809}" type="slidenum">
              <a:rPr lang="en-GB" smtClean="0"/>
              <a:t>‹#›</a:t>
            </a:fld>
            <a:endParaRPr lang="en-GB"/>
          </a:p>
        </p:txBody>
      </p:sp>
    </p:spTree>
    <p:extLst>
      <p:ext uri="{BB962C8B-B14F-4D97-AF65-F5344CB8AC3E}">
        <p14:creationId xmlns:p14="http://schemas.microsoft.com/office/powerpoint/2010/main" val="1028517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516BA1-6AAF-48FE-B3BD-5ED5AAC6A809}" type="slidenum">
              <a:rPr lang="en-GB" smtClean="0"/>
              <a:t>1</a:t>
            </a:fld>
            <a:endParaRPr lang="en-GB"/>
          </a:p>
        </p:txBody>
      </p:sp>
    </p:spTree>
    <p:extLst>
      <p:ext uri="{BB962C8B-B14F-4D97-AF65-F5344CB8AC3E}">
        <p14:creationId xmlns:p14="http://schemas.microsoft.com/office/powerpoint/2010/main" val="2249965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1708606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1948970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3008809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755146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2789070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2875593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1994141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3682531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3831547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3465150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3939295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349" rtl="0" eaLnBrk="1" fontAlgn="auto" latinLnBrk="0" hangingPunct="1">
              <a:lnSpc>
                <a:spcPct val="100000"/>
              </a:lnSpc>
              <a:spcBef>
                <a:spcPts val="0"/>
              </a:spcBef>
              <a:spcAft>
                <a:spcPts val="0"/>
              </a:spcAft>
              <a:buClrTx/>
              <a:buSzTx/>
              <a:buFontTx/>
              <a:buNone/>
              <a:tabLst/>
              <a:defRPr/>
            </a:pPr>
            <a:fld id="{4E2C0CB5-59E8-4F90-B170-7BD09AD757BA}"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49"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6318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pPr marL="0" indent="0">
              <a:buNone/>
            </a:pPr>
            <a:endParaRPr lang="en-GB" dirty="0"/>
          </a:p>
        </p:txBody>
      </p:sp>
    </p:spTree>
    <p:extLst>
      <p:ext uri="{BB962C8B-B14F-4D97-AF65-F5344CB8AC3E}">
        <p14:creationId xmlns:p14="http://schemas.microsoft.com/office/powerpoint/2010/main" val="2721859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168970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2789887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4216625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1017141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GB" dirty="0"/>
          </a:p>
        </p:txBody>
      </p:sp>
    </p:spTree>
    <p:extLst>
      <p:ext uri="{BB962C8B-B14F-4D97-AF65-F5344CB8AC3E}">
        <p14:creationId xmlns:p14="http://schemas.microsoft.com/office/powerpoint/2010/main" val="1992161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A9B6A-8130-4925-8BCA-453279E7D64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5660A567-A962-4742-9EC2-0E25C6BAD032}"/>
              </a:ext>
            </a:extLst>
          </p:cNvPr>
          <p:cNvSpPr>
            <a:spLocks noGrp="1"/>
          </p:cNvSpPr>
          <p:nvPr>
            <p:ph type="body" sz="quarter" idx="3"/>
          </p:nvPr>
        </p:nvSpPr>
        <p:spPr/>
        <p:txBody>
          <a:bodyPr/>
          <a:lstStyle/>
          <a:p>
            <a:endParaRPr lang="en-GB" dirty="0"/>
          </a:p>
        </p:txBody>
      </p:sp>
    </p:spTree>
    <p:extLst>
      <p:ext uri="{BB962C8B-B14F-4D97-AF65-F5344CB8AC3E}">
        <p14:creationId xmlns:p14="http://schemas.microsoft.com/office/powerpoint/2010/main" val="1315474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3.xml"/><Relationship Id="rId1" Type="http://schemas.openxmlformats.org/officeDocument/2006/relationships/tags" Target="../tags/tag44.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3.xml"/><Relationship Id="rId1" Type="http://schemas.openxmlformats.org/officeDocument/2006/relationships/tags" Target="../tags/tag45.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3.xml"/><Relationship Id="rId1" Type="http://schemas.openxmlformats.org/officeDocument/2006/relationships/tags" Target="../tags/tag46.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3.xml"/><Relationship Id="rId1" Type="http://schemas.openxmlformats.org/officeDocument/2006/relationships/tags" Target="../tags/tag47.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3.xml"/><Relationship Id="rId1" Type="http://schemas.openxmlformats.org/officeDocument/2006/relationships/tags" Target="../tags/tag48.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3.xml"/><Relationship Id="rId1" Type="http://schemas.openxmlformats.org/officeDocument/2006/relationships/tags" Target="../tags/tag49.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3.xml"/><Relationship Id="rId1" Type="http://schemas.openxmlformats.org/officeDocument/2006/relationships/tags" Target="../tags/tag50.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3.xml"/><Relationship Id="rId1" Type="http://schemas.openxmlformats.org/officeDocument/2006/relationships/tags" Target="../tags/tag51.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3.xml"/><Relationship Id="rId1" Type="http://schemas.openxmlformats.org/officeDocument/2006/relationships/tags" Target="../tags/tag52.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3.xml"/><Relationship Id="rId1" Type="http://schemas.openxmlformats.org/officeDocument/2006/relationships/tags" Target="../tags/tag53.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3.xml"/><Relationship Id="rId1" Type="http://schemas.openxmlformats.org/officeDocument/2006/relationships/tags" Target="../tags/tag54.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3.xml"/><Relationship Id="rId1" Type="http://schemas.openxmlformats.org/officeDocument/2006/relationships/tags" Target="../tags/tag55.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3.xml"/><Relationship Id="rId1" Type="http://schemas.openxmlformats.org/officeDocument/2006/relationships/tags" Target="../tags/tag56.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3.xml"/><Relationship Id="rId1" Type="http://schemas.openxmlformats.org/officeDocument/2006/relationships/tags" Target="../tags/tag57.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3.xml"/><Relationship Id="rId1" Type="http://schemas.openxmlformats.org/officeDocument/2006/relationships/tags" Target="../tags/tag58.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3.xml"/><Relationship Id="rId1" Type="http://schemas.openxmlformats.org/officeDocument/2006/relationships/tags" Target="../tags/tag59.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3.xml"/><Relationship Id="rId1" Type="http://schemas.openxmlformats.org/officeDocument/2006/relationships/tags" Target="../tags/tag60.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3.xml"/><Relationship Id="rId1" Type="http://schemas.openxmlformats.org/officeDocument/2006/relationships/tags" Target="../tags/tag61.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3.xml"/><Relationship Id="rId1" Type="http://schemas.openxmlformats.org/officeDocument/2006/relationships/tags" Target="../tags/tag62.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3.xml"/><Relationship Id="rId1" Type="http://schemas.openxmlformats.org/officeDocument/2006/relationships/tags" Target="../tags/tag63.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2.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3.xml"/><Relationship Id="rId1" Type="http://schemas.openxmlformats.org/officeDocument/2006/relationships/tags" Target="../tags/tag64.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2.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slideMaster" Target="../slideMasters/slideMaster3.xml"/><Relationship Id="rId1" Type="http://schemas.openxmlformats.org/officeDocument/2006/relationships/tags" Target="../tags/tag65.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61.bin"/></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3.xml"/><Relationship Id="rId1" Type="http://schemas.openxmlformats.org/officeDocument/2006/relationships/tags" Target="../tags/tag66.xml"/><Relationship Id="rId5" Type="http://schemas.openxmlformats.org/officeDocument/2006/relationships/image" Target="../media/image7.png"/><Relationship Id="rId4" Type="http://schemas.openxmlformats.org/officeDocument/2006/relationships/image" Target="../media/image13.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2.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2.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2.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2.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slideMaster" Target="../slideMasters/slideMaster2.xml"/><Relationship Id="rId1" Type="http://schemas.openxmlformats.org/officeDocument/2006/relationships/tags" Target="../tags/tag32.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30.bin"/></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2.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13.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33.bin"/><Relationship Id="rId7"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3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3.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3.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oleObject" Target="../embeddings/oleObject36.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7.png"/><Relationship Id="rId5" Type="http://schemas.openxmlformats.org/officeDocument/2006/relationships/image" Target="../media/image3.emf"/><Relationship Id="rId4" Type="http://schemas.openxmlformats.org/officeDocument/2006/relationships/oleObject" Target="../embeddings/oleObject37.bin"/></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3.xml"/><Relationship Id="rId1" Type="http://schemas.openxmlformats.org/officeDocument/2006/relationships/tags" Target="../tags/tag42.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3.xml"/><Relationship Id="rId1" Type="http://schemas.openxmlformats.org/officeDocument/2006/relationships/tags" Target="../tags/tag43.xml"/><Relationship Id="rId5" Type="http://schemas.openxmlformats.org/officeDocument/2006/relationships/image" Target="../media/image7.png"/><Relationship Id="rId4" Type="http://schemas.openxmlformats.org/officeDocument/2006/relationships/image" Target="../media/image3.emf"/></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133063"/>
            <a:ext cx="6858000" cy="1790700"/>
          </a:xfrm>
        </p:spPr>
        <p:txBody>
          <a:bodyPr anchor="b"/>
          <a:lstStyle>
            <a:lvl1pPr algn="ctr">
              <a:defRPr sz="4500"/>
            </a:lvl1pPr>
          </a:lstStyle>
          <a:p>
            <a:r>
              <a:rPr lang="en-US"/>
              <a:t>Insert Title</a:t>
            </a:r>
          </a:p>
        </p:txBody>
      </p:sp>
      <p:sp>
        <p:nvSpPr>
          <p:cNvPr id="3" name="Subtitle 2"/>
          <p:cNvSpPr>
            <a:spLocks noGrp="1"/>
          </p:cNvSpPr>
          <p:nvPr>
            <p:ph type="subTitle" idx="1" hasCustomPrompt="1"/>
          </p:nvPr>
        </p:nvSpPr>
        <p:spPr>
          <a:xfrm>
            <a:off x="1143000" y="2929804"/>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Insert Subtitle</a:t>
            </a:r>
          </a:p>
        </p:txBody>
      </p:sp>
      <p:sp>
        <p:nvSpPr>
          <p:cNvPr id="13" name="Date Placeholder 3">
            <a:extLst>
              <a:ext uri="{FF2B5EF4-FFF2-40B4-BE49-F238E27FC236}">
                <a16:creationId xmlns:a16="http://schemas.microsoft.com/office/drawing/2014/main" id="{39E76D9F-FC56-4535-87D5-D0733F2D02C4}"/>
              </a:ext>
            </a:extLst>
          </p:cNvPr>
          <p:cNvSpPr>
            <a:spLocks noGrp="1"/>
          </p:cNvSpPr>
          <p:nvPr>
            <p:ph type="dt" sz="half" idx="10"/>
          </p:nvPr>
        </p:nvSpPr>
        <p:spPr>
          <a:xfrm>
            <a:off x="628650" y="4767263"/>
            <a:ext cx="2057400" cy="273844"/>
          </a:xfrm>
          <a:prstGeom prst="rect">
            <a:avLst/>
          </a:prstGeom>
        </p:spPr>
        <p:txBody>
          <a:bodyPr/>
          <a:lstStyle/>
          <a:p>
            <a:r>
              <a:rPr lang="en-US"/>
              <a:t>Month / Year</a:t>
            </a:r>
          </a:p>
        </p:txBody>
      </p:sp>
      <p:sp>
        <p:nvSpPr>
          <p:cNvPr id="14" name="Footer Placeholder 4">
            <a:extLst>
              <a:ext uri="{FF2B5EF4-FFF2-40B4-BE49-F238E27FC236}">
                <a16:creationId xmlns:a16="http://schemas.microsoft.com/office/drawing/2014/main" id="{589EBE24-4BB1-4BE8-A0E8-0138F83B09A7}"/>
              </a:ext>
            </a:extLst>
          </p:cNvPr>
          <p:cNvSpPr>
            <a:spLocks noGrp="1"/>
          </p:cNvSpPr>
          <p:nvPr>
            <p:ph type="ftr" sz="quarter" idx="11"/>
          </p:nvPr>
        </p:nvSpPr>
        <p:spPr>
          <a:xfrm>
            <a:off x="3028950" y="4767263"/>
            <a:ext cx="5486400" cy="273844"/>
          </a:xfrm>
          <a:prstGeom prst="rect">
            <a:avLst/>
          </a:prstGeom>
        </p:spPr>
        <p:txBody>
          <a:bodyPr/>
          <a:lstStyle>
            <a:lvl1pPr algn="r">
              <a:defRPr/>
            </a:lvl1pPr>
          </a:lstStyle>
          <a:p>
            <a:r>
              <a:rPr lang="en-US"/>
              <a:t>Name, Position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6C17F2-A024-482A-8146-FB13A0F35D7A}"/>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pic>
        <p:nvPicPr>
          <p:cNvPr id="8" name="Picture 7">
            <a:extLst>
              <a:ext uri="{FF2B5EF4-FFF2-40B4-BE49-F238E27FC236}">
                <a16:creationId xmlns:a16="http://schemas.microsoft.com/office/drawing/2014/main" id="{21278569-4678-4707-B3C6-39D04B171385}"/>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9" name="Text Placeholder 2">
            <a:extLst>
              <a:ext uri="{FF2B5EF4-FFF2-40B4-BE49-F238E27FC236}">
                <a16:creationId xmlns:a16="http://schemas.microsoft.com/office/drawing/2014/main" id="{2ECA6CE3-0B2B-47E2-A990-2900604AB7A2}"/>
              </a:ext>
            </a:extLst>
          </p:cNvPr>
          <p:cNvSpPr>
            <a:spLocks noGrp="1"/>
          </p:cNvSpPr>
          <p:nvPr>
            <p:ph type="body" sz="quarter" idx="10" hasCustomPrompt="1"/>
          </p:nvPr>
        </p:nvSpPr>
        <p:spPr>
          <a:xfrm>
            <a:off x="498461" y="4427255"/>
            <a:ext cx="8141539" cy="230818"/>
          </a:xfrm>
        </p:spPr>
        <p:txBody>
          <a:bodyPr anchor="ctr">
            <a:spAutoFit/>
          </a:bodyPr>
          <a:lstStyle>
            <a:lvl1pPr>
              <a:defRPr sz="900"/>
            </a:lvl1pPr>
          </a:lstStyle>
          <a:p>
            <a:pPr lvl="0"/>
            <a:r>
              <a:rPr lang="en-AU" noProof="0"/>
              <a:t>Source</a:t>
            </a:r>
          </a:p>
        </p:txBody>
      </p:sp>
      <p:sp>
        <p:nvSpPr>
          <p:cNvPr id="10" name="TextBox 9">
            <a:extLst>
              <a:ext uri="{FF2B5EF4-FFF2-40B4-BE49-F238E27FC236}">
                <a16:creationId xmlns:a16="http://schemas.microsoft.com/office/drawing/2014/main" id="{AD9BE8BB-6352-4DDC-9AE7-15930DB33847}"/>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248911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4 page content grey_no sub_content hea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0E8DD2-61E7-4298-BBF6-EA71BF66B8F9}"/>
              </a:ext>
            </a:extLst>
          </p:cNvPr>
          <p:cNvSpPr/>
          <p:nvPr userDrawn="1"/>
        </p:nvSpPr>
        <p:spPr>
          <a:xfrm>
            <a:off x="0" y="1026000"/>
            <a:ext cx="9145108" cy="369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graphicFrame>
        <p:nvGraphicFramePr>
          <p:cNvPr id="2" name="Object 1" hidden="1"/>
          <p:cNvGraphicFramePr>
            <a:graphicFrameLocks noChangeAspect="1"/>
          </p:cNvGraphicFramePr>
          <p:nvPr userDrawn="1">
            <p:custDataLst>
              <p:tags r:id="rId1"/>
            </p:custData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4" name="Picture 3"/>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Text Placeholder 2"/>
          <p:cNvSpPr>
            <a:spLocks noGrp="1"/>
          </p:cNvSpPr>
          <p:nvPr>
            <p:ph type="body" sz="quarter" idx="31" hasCustomPrompt="1"/>
          </p:nvPr>
        </p:nvSpPr>
        <p:spPr>
          <a:xfrm>
            <a:off x="498461" y="4400558"/>
            <a:ext cx="8141539" cy="230818"/>
          </a:xfrm>
        </p:spPr>
        <p:txBody>
          <a:bodyPr anchor="ctr">
            <a:spAutoFit/>
          </a:bodyPr>
          <a:lstStyle>
            <a:lvl1pPr>
              <a:defRPr sz="900">
                <a:solidFill>
                  <a:schemeClr val="bg2"/>
                </a:solidFill>
              </a:defRPr>
            </a:lvl1pPr>
          </a:lstStyle>
          <a:p>
            <a:pPr lvl="0"/>
            <a:r>
              <a:rPr lang="en-AU" noProof="0"/>
              <a:t>Source</a:t>
            </a:r>
          </a:p>
        </p:txBody>
      </p:sp>
      <p:sp>
        <p:nvSpPr>
          <p:cNvPr id="16" name="Title 1">
            <a:extLst>
              <a:ext uri="{FF2B5EF4-FFF2-40B4-BE49-F238E27FC236}">
                <a16:creationId xmlns:a16="http://schemas.microsoft.com/office/drawing/2014/main" id="{94665714-6FB3-428B-BC2F-738C695E23DE}"/>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solidFill>
                  <a:schemeClr val="bg2"/>
                </a:solidFill>
              </a:defRPr>
            </a:lvl1pPr>
          </a:lstStyle>
          <a:p>
            <a:pPr lvl="0"/>
            <a:r>
              <a:rPr lang="en-AU" noProof="0"/>
              <a:t>Governing thought</a:t>
            </a:r>
          </a:p>
        </p:txBody>
      </p:sp>
      <p:sp>
        <p:nvSpPr>
          <p:cNvPr id="9" name="Content Placeholder 3">
            <a:extLst>
              <a:ext uri="{FF2B5EF4-FFF2-40B4-BE49-F238E27FC236}">
                <a16:creationId xmlns:a16="http://schemas.microsoft.com/office/drawing/2014/main" id="{7C6A968A-8FB7-4BCD-A3C1-34A4FE758FA6}"/>
              </a:ext>
            </a:extLst>
          </p:cNvPr>
          <p:cNvSpPr>
            <a:spLocks noGrp="1"/>
          </p:cNvSpPr>
          <p:nvPr>
            <p:ph sz="quarter" idx="12"/>
          </p:nvPr>
        </p:nvSpPr>
        <p:spPr>
          <a:xfrm>
            <a:off x="498462" y="1526381"/>
            <a:ext cx="8141539" cy="2739618"/>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0" name="Text Placeholder 4">
            <a:extLst>
              <a:ext uri="{FF2B5EF4-FFF2-40B4-BE49-F238E27FC236}">
                <a16:creationId xmlns:a16="http://schemas.microsoft.com/office/drawing/2014/main" id="{65A15482-B93E-45A5-8912-65E46210183A}"/>
              </a:ext>
            </a:extLst>
          </p:cNvPr>
          <p:cNvSpPr>
            <a:spLocks noGrp="1"/>
          </p:cNvSpPr>
          <p:nvPr>
            <p:ph type="body" sz="quarter" idx="13" hasCustomPrompt="1"/>
          </p:nvPr>
        </p:nvSpPr>
        <p:spPr>
          <a:xfrm>
            <a:off x="499696" y="1221582"/>
            <a:ext cx="8146073" cy="184666"/>
          </a:xfrm>
        </p:spPr>
        <p:txBody>
          <a:bodyPr vert="horz" lIns="0" tIns="0" rIns="0" bIns="0" rtlCol="0" anchor="t" anchorCtr="0">
            <a:spAutoFit/>
          </a:bodyPr>
          <a:lstStyle>
            <a:lvl1pPr>
              <a:defRPr lang="en-AU" sz="1200" dirty="0">
                <a:solidFill>
                  <a:schemeClr val="bg2"/>
                </a:solidFill>
                <a:latin typeface="Segoe UI Semibold" panose="020B0702040204020203" pitchFamily="34" charset="0"/>
                <a:cs typeface="Segoe UI Semibold" panose="020B0702040204020203" pitchFamily="34" charset="0"/>
              </a:defRPr>
            </a:lvl1pPr>
          </a:lstStyle>
          <a:p>
            <a:pPr lvl="0"/>
            <a:r>
              <a:rPr lang="en-US"/>
              <a:t>Content heading</a:t>
            </a:r>
            <a:endParaRPr lang="en-AU"/>
          </a:p>
        </p:txBody>
      </p:sp>
    </p:spTree>
    <p:extLst>
      <p:ext uri="{BB962C8B-B14F-4D97-AF65-F5344CB8AC3E}">
        <p14:creationId xmlns:p14="http://schemas.microsoft.com/office/powerpoint/2010/main" val="40616146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4 page content grey_no sub_content head_uni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0E8DD2-61E7-4298-BBF6-EA71BF66B8F9}"/>
              </a:ext>
            </a:extLst>
          </p:cNvPr>
          <p:cNvSpPr/>
          <p:nvPr userDrawn="1"/>
        </p:nvSpPr>
        <p:spPr>
          <a:xfrm>
            <a:off x="0" y="1026000"/>
            <a:ext cx="9145108" cy="369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graphicFrame>
        <p:nvGraphicFramePr>
          <p:cNvPr id="2" name="Object 1" hidden="1"/>
          <p:cNvGraphicFramePr>
            <a:graphicFrameLocks noChangeAspect="1"/>
          </p:cNvGraphicFramePr>
          <p:nvPr userDrawn="1">
            <p:custDataLst>
              <p:tags r:id="rId1"/>
            </p:custData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4" name="Picture 3"/>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Text Placeholder 2"/>
          <p:cNvSpPr>
            <a:spLocks noGrp="1"/>
          </p:cNvSpPr>
          <p:nvPr>
            <p:ph type="body" sz="quarter" idx="31" hasCustomPrompt="1"/>
          </p:nvPr>
        </p:nvSpPr>
        <p:spPr>
          <a:xfrm>
            <a:off x="498461" y="4400558"/>
            <a:ext cx="8141539" cy="230818"/>
          </a:xfrm>
        </p:spPr>
        <p:txBody>
          <a:bodyPr anchor="ctr">
            <a:spAutoFit/>
          </a:bodyPr>
          <a:lstStyle>
            <a:lvl1pPr>
              <a:defRPr sz="900">
                <a:solidFill>
                  <a:schemeClr val="bg2"/>
                </a:solidFill>
              </a:defRPr>
            </a:lvl1pPr>
          </a:lstStyle>
          <a:p>
            <a:pPr lvl="0"/>
            <a:r>
              <a:rPr lang="en-AU" noProof="0"/>
              <a:t>Source</a:t>
            </a:r>
          </a:p>
        </p:txBody>
      </p:sp>
      <p:sp>
        <p:nvSpPr>
          <p:cNvPr id="16" name="Title 1">
            <a:extLst>
              <a:ext uri="{FF2B5EF4-FFF2-40B4-BE49-F238E27FC236}">
                <a16:creationId xmlns:a16="http://schemas.microsoft.com/office/drawing/2014/main" id="{94665714-6FB3-428B-BC2F-738C695E23DE}"/>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solidFill>
                  <a:schemeClr val="bg2"/>
                </a:solidFill>
              </a:defRPr>
            </a:lvl1pPr>
          </a:lstStyle>
          <a:p>
            <a:pPr lvl="0"/>
            <a:r>
              <a:rPr lang="en-AU" noProof="0"/>
              <a:t>Governing thought</a:t>
            </a:r>
          </a:p>
        </p:txBody>
      </p:sp>
      <p:sp>
        <p:nvSpPr>
          <p:cNvPr id="9" name="Content Placeholder 3">
            <a:extLst>
              <a:ext uri="{FF2B5EF4-FFF2-40B4-BE49-F238E27FC236}">
                <a16:creationId xmlns:a16="http://schemas.microsoft.com/office/drawing/2014/main" id="{7C6A968A-8FB7-4BCD-A3C1-34A4FE758FA6}"/>
              </a:ext>
            </a:extLst>
          </p:cNvPr>
          <p:cNvSpPr>
            <a:spLocks noGrp="1"/>
          </p:cNvSpPr>
          <p:nvPr>
            <p:ph sz="quarter" idx="12"/>
          </p:nvPr>
        </p:nvSpPr>
        <p:spPr>
          <a:xfrm>
            <a:off x="498462" y="1761660"/>
            <a:ext cx="8141539" cy="2504339"/>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0" name="Text Placeholder 4">
            <a:extLst>
              <a:ext uri="{FF2B5EF4-FFF2-40B4-BE49-F238E27FC236}">
                <a16:creationId xmlns:a16="http://schemas.microsoft.com/office/drawing/2014/main" id="{65A15482-B93E-45A5-8912-65E46210183A}"/>
              </a:ext>
            </a:extLst>
          </p:cNvPr>
          <p:cNvSpPr>
            <a:spLocks noGrp="1"/>
          </p:cNvSpPr>
          <p:nvPr>
            <p:ph type="body" sz="quarter" idx="13" hasCustomPrompt="1"/>
          </p:nvPr>
        </p:nvSpPr>
        <p:spPr>
          <a:xfrm>
            <a:off x="499696" y="1221582"/>
            <a:ext cx="8146073" cy="184666"/>
          </a:xfrm>
        </p:spPr>
        <p:txBody>
          <a:bodyPr vert="horz" lIns="0" tIns="0" rIns="0" bIns="0" rtlCol="0" anchor="t" anchorCtr="0">
            <a:spAutoFit/>
          </a:bodyPr>
          <a:lstStyle>
            <a:lvl1pPr>
              <a:defRPr lang="en-AU" sz="1200" dirty="0">
                <a:solidFill>
                  <a:schemeClr val="bg2"/>
                </a:solidFill>
                <a:latin typeface="Segoe UI Semibold" panose="020B0702040204020203" pitchFamily="34" charset="0"/>
                <a:cs typeface="Segoe UI Semibold" panose="020B0702040204020203" pitchFamily="34" charset="0"/>
              </a:defRPr>
            </a:lvl1pPr>
          </a:lstStyle>
          <a:p>
            <a:pPr lvl="0"/>
            <a:r>
              <a:rPr lang="en-US"/>
              <a:t>Content heading</a:t>
            </a:r>
            <a:endParaRPr lang="en-AU"/>
          </a:p>
        </p:txBody>
      </p:sp>
      <p:sp>
        <p:nvSpPr>
          <p:cNvPr id="12" name="Text Placeholder 4">
            <a:extLst>
              <a:ext uri="{FF2B5EF4-FFF2-40B4-BE49-F238E27FC236}">
                <a16:creationId xmlns:a16="http://schemas.microsoft.com/office/drawing/2014/main" id="{5D9BFA92-8023-41A1-B2EB-BD0B589F4AAA}"/>
              </a:ext>
            </a:extLst>
          </p:cNvPr>
          <p:cNvSpPr>
            <a:spLocks noGrp="1"/>
          </p:cNvSpPr>
          <p:nvPr>
            <p:ph type="body" sz="quarter" idx="14" hasCustomPrompt="1"/>
          </p:nvPr>
        </p:nvSpPr>
        <p:spPr>
          <a:xfrm>
            <a:off x="500956" y="1478618"/>
            <a:ext cx="8146073" cy="161583"/>
          </a:xfrm>
        </p:spPr>
        <p:txBody>
          <a:bodyPr vert="horz" lIns="0" tIns="0" rIns="0" bIns="0" rtlCol="0" anchor="t" anchorCtr="0">
            <a:spAutoFit/>
          </a:bodyPr>
          <a:lstStyle>
            <a:lvl1pPr>
              <a:defRPr lang="en-AU" sz="1050" dirty="0">
                <a:solidFill>
                  <a:schemeClr val="bg2"/>
                </a:solidFill>
                <a:latin typeface="Segoe UI Semibold" panose="020B0702040204020203" pitchFamily="34" charset="0"/>
                <a:cs typeface="Segoe UI Semibold" panose="020B0702040204020203" pitchFamily="34" charset="0"/>
              </a:defRPr>
            </a:lvl1pPr>
          </a:lstStyle>
          <a:p>
            <a:pPr lvl="0"/>
            <a:r>
              <a:rPr lang="en-US"/>
              <a:t>Units</a:t>
            </a:r>
            <a:endParaRPr lang="en-AU"/>
          </a:p>
        </p:txBody>
      </p:sp>
    </p:spTree>
    <p:extLst>
      <p:ext uri="{BB962C8B-B14F-4D97-AF65-F5344CB8AC3E}">
        <p14:creationId xmlns:p14="http://schemas.microsoft.com/office/powerpoint/2010/main" val="34223321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365AA805-6B6E-4562-AB66-50F0D371B7A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Tree>
    <p:extLst>
      <p:ext uri="{BB962C8B-B14F-4D97-AF65-F5344CB8AC3E}">
        <p14:creationId xmlns:p14="http://schemas.microsoft.com/office/powerpoint/2010/main" val="21926896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ull page white no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865706-C52E-413A-AFBD-C0E2C46CEFD4}"/>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8" name="Content Placeholder 3">
            <a:extLst>
              <a:ext uri="{FF2B5EF4-FFF2-40B4-BE49-F238E27FC236}">
                <a16:creationId xmlns:a16="http://schemas.microsoft.com/office/drawing/2014/main" id="{719B9CA1-6A5A-44E0-8F58-6E803B4B2C0E}"/>
              </a:ext>
            </a:extLst>
          </p:cNvPr>
          <p:cNvSpPr>
            <a:spLocks noGrp="1"/>
          </p:cNvSpPr>
          <p:nvPr>
            <p:ph sz="quarter" idx="12"/>
          </p:nvPr>
        </p:nvSpPr>
        <p:spPr>
          <a:xfrm>
            <a:off x="498462" y="411511"/>
            <a:ext cx="8141539" cy="3888432"/>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9" name="TextBox 8">
            <a:extLst>
              <a:ext uri="{FF2B5EF4-FFF2-40B4-BE49-F238E27FC236}">
                <a16:creationId xmlns:a16="http://schemas.microsoft.com/office/drawing/2014/main" id="{13AAB955-A79A-49A6-B77A-FD6BFA1A80D2}"/>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Text Placeholder 2">
            <a:extLst>
              <a:ext uri="{FF2B5EF4-FFF2-40B4-BE49-F238E27FC236}">
                <a16:creationId xmlns:a16="http://schemas.microsoft.com/office/drawing/2014/main" id="{37ED58D6-E1EE-4F4A-904B-847F6180F487}"/>
              </a:ext>
            </a:extLst>
          </p:cNvPr>
          <p:cNvSpPr>
            <a:spLocks noGrp="1"/>
          </p:cNvSpPr>
          <p:nvPr>
            <p:ph type="body" sz="quarter" idx="10" hasCustomPrompt="1"/>
          </p:nvPr>
        </p:nvSpPr>
        <p:spPr>
          <a:xfrm>
            <a:off x="498462" y="4427255"/>
            <a:ext cx="8141539" cy="230818"/>
          </a:xfrm>
        </p:spPr>
        <p:txBody>
          <a:bodyPr anchor="ctr">
            <a:spAutoFit/>
          </a:bodyPr>
          <a:lstStyle>
            <a:lvl1pPr>
              <a:defRPr sz="900"/>
            </a:lvl1pPr>
          </a:lstStyle>
          <a:p>
            <a:pPr lvl="0"/>
            <a:r>
              <a:rPr lang="en-AU" noProof="0"/>
              <a:t>Source</a:t>
            </a:r>
          </a:p>
        </p:txBody>
      </p:sp>
    </p:spTree>
    <p:extLst>
      <p:ext uri="{BB962C8B-B14F-4D97-AF65-F5344CB8AC3E}">
        <p14:creationId xmlns:p14="http://schemas.microsoft.com/office/powerpoint/2010/main" val="28020511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4 page content whi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817DC4-518E-4D28-AD63-A7CA142D91C0}"/>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0" name="Content Placeholder 3">
            <a:extLst>
              <a:ext uri="{FF2B5EF4-FFF2-40B4-BE49-F238E27FC236}">
                <a16:creationId xmlns:a16="http://schemas.microsoft.com/office/drawing/2014/main" id="{32E6FD5D-568D-4BCF-9C8E-D0F089EE33E1}"/>
              </a:ext>
            </a:extLst>
          </p:cNvPr>
          <p:cNvSpPr>
            <a:spLocks noGrp="1"/>
          </p:cNvSpPr>
          <p:nvPr>
            <p:ph sz="quarter" idx="12"/>
          </p:nvPr>
        </p:nvSpPr>
        <p:spPr>
          <a:xfrm>
            <a:off x="498461" y="1437086"/>
            <a:ext cx="8141540" cy="2808851"/>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TextBox 12">
            <a:extLst>
              <a:ext uri="{FF2B5EF4-FFF2-40B4-BE49-F238E27FC236}">
                <a16:creationId xmlns:a16="http://schemas.microsoft.com/office/drawing/2014/main" id="{F5947C58-B0D5-4E40-BA17-F8F57F38E9FF}"/>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ext Placeholder 2">
            <a:extLst>
              <a:ext uri="{FF2B5EF4-FFF2-40B4-BE49-F238E27FC236}">
                <a16:creationId xmlns:a16="http://schemas.microsoft.com/office/drawing/2014/main" id="{5717DF69-F086-4C14-A155-1985477E8AB1}"/>
              </a:ext>
            </a:extLst>
          </p:cNvPr>
          <p:cNvSpPr>
            <a:spLocks noGrp="1"/>
          </p:cNvSpPr>
          <p:nvPr>
            <p:ph type="body" sz="quarter" idx="31" hasCustomPrompt="1"/>
          </p:nvPr>
        </p:nvSpPr>
        <p:spPr>
          <a:xfrm>
            <a:off x="498462" y="4427255"/>
            <a:ext cx="8141539" cy="230818"/>
          </a:xfrm>
        </p:spPr>
        <p:txBody>
          <a:bodyPr anchor="ctr">
            <a:spAutoFit/>
          </a:bodyPr>
          <a:lstStyle>
            <a:lvl1pPr>
              <a:defRPr sz="900"/>
            </a:lvl1pPr>
          </a:lstStyle>
          <a:p>
            <a:pPr lvl="0"/>
            <a:r>
              <a:rPr lang="en-AU" noProof="0"/>
              <a:t>Source</a:t>
            </a:r>
          </a:p>
        </p:txBody>
      </p:sp>
      <p:sp>
        <p:nvSpPr>
          <p:cNvPr id="15" name="Title 1">
            <a:extLst>
              <a:ext uri="{FF2B5EF4-FFF2-40B4-BE49-F238E27FC236}">
                <a16:creationId xmlns:a16="http://schemas.microsoft.com/office/drawing/2014/main" id="{E4577848-236B-4026-A7EC-F8678A89DF39}"/>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Text Placeholder 10">
            <a:extLst>
              <a:ext uri="{FF2B5EF4-FFF2-40B4-BE49-F238E27FC236}">
                <a16:creationId xmlns:a16="http://schemas.microsoft.com/office/drawing/2014/main" id="{32C34E60-F212-4C60-9B9D-D93BFF5F444E}"/>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16395179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4 page content blu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47401589"/>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B7276F14-2362-4865-8F57-E13425794B3B}"/>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solidFill>
                <a:schemeClr val="bg1"/>
              </a:solidFill>
            </a:endParaRPr>
          </a:p>
        </p:txBody>
      </p:sp>
      <p:pic>
        <p:nvPicPr>
          <p:cNvPr id="14" name="Picture 13">
            <a:extLst>
              <a:ext uri="{FF2B5EF4-FFF2-40B4-BE49-F238E27FC236}">
                <a16:creationId xmlns:a16="http://schemas.microsoft.com/office/drawing/2014/main" id="{D40B9C04-22D9-4EBA-AA6F-7C08D80CFD75}"/>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Content Placeholder 3">
            <a:extLst>
              <a:ext uri="{FF2B5EF4-FFF2-40B4-BE49-F238E27FC236}">
                <a16:creationId xmlns:a16="http://schemas.microsoft.com/office/drawing/2014/main" id="{A8289CD7-5855-42F7-BF7C-32E56B8ACA2E}"/>
              </a:ext>
            </a:extLst>
          </p:cNvPr>
          <p:cNvSpPr>
            <a:spLocks noGrp="1"/>
          </p:cNvSpPr>
          <p:nvPr>
            <p:ph sz="quarter" idx="12"/>
          </p:nvPr>
        </p:nvSpPr>
        <p:spPr>
          <a:xfrm>
            <a:off x="498462" y="1458001"/>
            <a:ext cx="8141539" cy="2808851"/>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extBox 15">
            <a:extLst>
              <a:ext uri="{FF2B5EF4-FFF2-40B4-BE49-F238E27FC236}">
                <a16:creationId xmlns:a16="http://schemas.microsoft.com/office/drawing/2014/main" id="{021B8C09-E966-4029-AA9C-9C828E383FA5}"/>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ext Placeholder 2">
            <a:extLst>
              <a:ext uri="{FF2B5EF4-FFF2-40B4-BE49-F238E27FC236}">
                <a16:creationId xmlns:a16="http://schemas.microsoft.com/office/drawing/2014/main" id="{54E3C6FE-D022-4817-8D73-8036542DD8E3}"/>
              </a:ext>
            </a:extLst>
          </p:cNvPr>
          <p:cNvSpPr>
            <a:spLocks noGrp="1"/>
          </p:cNvSpPr>
          <p:nvPr>
            <p:ph type="body" sz="quarter" idx="31" hasCustomPrompt="1"/>
          </p:nvPr>
        </p:nvSpPr>
        <p:spPr>
          <a:xfrm>
            <a:off x="498461" y="4400558"/>
            <a:ext cx="8141539" cy="230818"/>
          </a:xfrm>
        </p:spPr>
        <p:txBody>
          <a:bodyPr anchor="ctr">
            <a:spAutoFit/>
          </a:bodyPr>
          <a:lstStyle>
            <a:lvl1pPr>
              <a:defRPr sz="900">
                <a:solidFill>
                  <a:schemeClr val="bg1"/>
                </a:solidFill>
              </a:defRPr>
            </a:lvl1pPr>
          </a:lstStyle>
          <a:p>
            <a:pPr lvl="0"/>
            <a:r>
              <a:rPr lang="en-AU" noProof="0"/>
              <a:t>Source</a:t>
            </a:r>
          </a:p>
        </p:txBody>
      </p:sp>
      <p:sp>
        <p:nvSpPr>
          <p:cNvPr id="18" name="Text Placeholder 10">
            <a:extLst>
              <a:ext uri="{FF2B5EF4-FFF2-40B4-BE49-F238E27FC236}">
                <a16:creationId xmlns:a16="http://schemas.microsoft.com/office/drawing/2014/main" id="{8EAA1FC5-CDB9-4579-B460-3BB80C87CAB8}"/>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19" name="Title 1">
            <a:extLst>
              <a:ext uri="{FF2B5EF4-FFF2-40B4-BE49-F238E27FC236}">
                <a16:creationId xmlns:a16="http://schemas.microsoft.com/office/drawing/2014/main" id="{46E526FB-B446-4348-A1DD-9191B5149AE6}"/>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13081991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4 page content gre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557167560"/>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DE185501-8FD6-4067-8B45-0B237A93720B}"/>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4" name="Picture 13">
            <a:extLst>
              <a:ext uri="{FF2B5EF4-FFF2-40B4-BE49-F238E27FC236}">
                <a16:creationId xmlns:a16="http://schemas.microsoft.com/office/drawing/2014/main" id="{9A18360A-E6AA-43F8-9E65-67120D2C7D81}"/>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Content Placeholder 3">
            <a:extLst>
              <a:ext uri="{FF2B5EF4-FFF2-40B4-BE49-F238E27FC236}">
                <a16:creationId xmlns:a16="http://schemas.microsoft.com/office/drawing/2014/main" id="{57AD100D-263F-4553-BB7F-F2E858C96C63}"/>
              </a:ext>
            </a:extLst>
          </p:cNvPr>
          <p:cNvSpPr>
            <a:spLocks noGrp="1"/>
          </p:cNvSpPr>
          <p:nvPr>
            <p:ph sz="quarter" idx="12"/>
          </p:nvPr>
        </p:nvSpPr>
        <p:spPr>
          <a:xfrm>
            <a:off x="498462" y="1458001"/>
            <a:ext cx="8141539" cy="2808851"/>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extBox 15">
            <a:extLst>
              <a:ext uri="{FF2B5EF4-FFF2-40B4-BE49-F238E27FC236}">
                <a16:creationId xmlns:a16="http://schemas.microsoft.com/office/drawing/2014/main" id="{CD14B1ED-F499-4C6F-9D68-54932BBAAB78}"/>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56CC6250-0AF2-43BA-A820-105364CFBE3A}"/>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8" name="Text Placeholder 10">
            <a:extLst>
              <a:ext uri="{FF2B5EF4-FFF2-40B4-BE49-F238E27FC236}">
                <a16:creationId xmlns:a16="http://schemas.microsoft.com/office/drawing/2014/main" id="{70E91E27-99B9-4A49-9C2A-376E4C03E062}"/>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19" name="Text Placeholder 2">
            <a:extLst>
              <a:ext uri="{FF2B5EF4-FFF2-40B4-BE49-F238E27FC236}">
                <a16:creationId xmlns:a16="http://schemas.microsoft.com/office/drawing/2014/main" id="{38ADE698-A4CB-43C5-B972-78148670FD6C}"/>
              </a:ext>
            </a:extLst>
          </p:cNvPr>
          <p:cNvSpPr>
            <a:spLocks noGrp="1"/>
          </p:cNvSpPr>
          <p:nvPr>
            <p:ph type="body" sz="quarter" idx="31" hasCustomPrompt="1"/>
          </p:nvPr>
        </p:nvSpPr>
        <p:spPr>
          <a:xfrm>
            <a:off x="498461" y="4400558"/>
            <a:ext cx="8141539" cy="230818"/>
          </a:xfrm>
        </p:spPr>
        <p:txBody>
          <a:bodyPr anchor="ctr">
            <a:spAutoFit/>
          </a:bodyPr>
          <a:lstStyle>
            <a:lvl1pPr>
              <a:defRPr sz="900"/>
            </a:lvl1pPr>
          </a:lstStyle>
          <a:p>
            <a:pPr lvl="0"/>
            <a:r>
              <a:rPr lang="en-AU" noProof="0"/>
              <a:t>Source</a:t>
            </a:r>
          </a:p>
        </p:txBody>
      </p:sp>
    </p:spTree>
    <p:extLst>
      <p:ext uri="{BB962C8B-B14F-4D97-AF65-F5344CB8AC3E}">
        <p14:creationId xmlns:p14="http://schemas.microsoft.com/office/powerpoint/2010/main" val="29148508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 page colour gre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162973753"/>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5ACE211D-B352-481C-832C-C4EC09AE268A}"/>
              </a:ext>
            </a:extLst>
          </p:cNvPr>
          <p:cNvSpPr/>
          <p:nvPr userDrawn="1"/>
        </p:nvSpPr>
        <p:spPr>
          <a:xfrm>
            <a:off x="0" y="2301720"/>
            <a:ext cx="9144000" cy="24232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6" name="Picture 15">
            <a:extLst>
              <a:ext uri="{FF2B5EF4-FFF2-40B4-BE49-F238E27FC236}">
                <a16:creationId xmlns:a16="http://schemas.microsoft.com/office/drawing/2014/main" id="{EE459505-B99A-481C-ACD3-BF77F355CC9C}"/>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7" name="Content Placeholder 3">
            <a:extLst>
              <a:ext uri="{FF2B5EF4-FFF2-40B4-BE49-F238E27FC236}">
                <a16:creationId xmlns:a16="http://schemas.microsoft.com/office/drawing/2014/main" id="{8A9CBFA5-0FA7-421F-8B45-D287FC527BEA}"/>
              </a:ext>
            </a:extLst>
          </p:cNvPr>
          <p:cNvSpPr>
            <a:spLocks noGrp="1"/>
          </p:cNvSpPr>
          <p:nvPr>
            <p:ph sz="quarter" idx="12"/>
          </p:nvPr>
        </p:nvSpPr>
        <p:spPr>
          <a:xfrm>
            <a:off x="498462" y="1329613"/>
            <a:ext cx="8141539" cy="864096"/>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p:txBody>
      </p:sp>
      <p:sp>
        <p:nvSpPr>
          <p:cNvPr id="18" name="TextBox 17">
            <a:extLst>
              <a:ext uri="{FF2B5EF4-FFF2-40B4-BE49-F238E27FC236}">
                <a16:creationId xmlns:a16="http://schemas.microsoft.com/office/drawing/2014/main" id="{76CD496F-4FE9-474D-BF2A-AE3C517F2500}"/>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Content Placeholder 3">
            <a:extLst>
              <a:ext uri="{FF2B5EF4-FFF2-40B4-BE49-F238E27FC236}">
                <a16:creationId xmlns:a16="http://schemas.microsoft.com/office/drawing/2014/main" id="{CB4980A4-6E45-4037-A331-E7228F7781C0}"/>
              </a:ext>
            </a:extLst>
          </p:cNvPr>
          <p:cNvSpPr>
            <a:spLocks noGrp="1"/>
          </p:cNvSpPr>
          <p:nvPr>
            <p:ph sz="quarter" idx="32"/>
          </p:nvPr>
        </p:nvSpPr>
        <p:spPr>
          <a:xfrm>
            <a:off x="498462" y="2517746"/>
            <a:ext cx="8141539" cy="1825081"/>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Title 1">
            <a:extLst>
              <a:ext uri="{FF2B5EF4-FFF2-40B4-BE49-F238E27FC236}">
                <a16:creationId xmlns:a16="http://schemas.microsoft.com/office/drawing/2014/main" id="{D45C4818-D23D-49D0-98FE-32E27AA9C249}"/>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1" name="Text Placeholder 10">
            <a:extLst>
              <a:ext uri="{FF2B5EF4-FFF2-40B4-BE49-F238E27FC236}">
                <a16:creationId xmlns:a16="http://schemas.microsoft.com/office/drawing/2014/main" id="{16D9D0E2-933A-4A53-82DE-E9FFB6765729}"/>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2" name="Text Placeholder 2">
            <a:extLst>
              <a:ext uri="{FF2B5EF4-FFF2-40B4-BE49-F238E27FC236}">
                <a16:creationId xmlns:a16="http://schemas.microsoft.com/office/drawing/2014/main" id="{D6FEB9FC-6FBA-467C-9097-442AD3B27073}"/>
              </a:ext>
            </a:extLst>
          </p:cNvPr>
          <p:cNvSpPr>
            <a:spLocks noGrp="1"/>
          </p:cNvSpPr>
          <p:nvPr>
            <p:ph type="body" sz="quarter" idx="31" hasCustomPrompt="1"/>
          </p:nvPr>
        </p:nvSpPr>
        <p:spPr>
          <a:xfrm>
            <a:off x="498461" y="4400558"/>
            <a:ext cx="8141539" cy="230818"/>
          </a:xfrm>
        </p:spPr>
        <p:txBody>
          <a:bodyPr anchor="ctr">
            <a:spAutoFit/>
          </a:bodyPr>
          <a:lstStyle>
            <a:lvl1pPr>
              <a:defRPr sz="900"/>
            </a:lvl1pPr>
          </a:lstStyle>
          <a:p>
            <a:pPr lvl="0"/>
            <a:r>
              <a:rPr lang="en-AU" noProof="0"/>
              <a:t>Source</a:t>
            </a:r>
          </a:p>
        </p:txBody>
      </p:sp>
    </p:spTree>
    <p:extLst>
      <p:ext uri="{BB962C8B-B14F-4D97-AF65-F5344CB8AC3E}">
        <p14:creationId xmlns:p14="http://schemas.microsoft.com/office/powerpoint/2010/main" val="33850143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 page colour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14903492"/>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1ED91A35-B990-4DBC-93D9-F42490B68879}"/>
              </a:ext>
            </a:extLst>
          </p:cNvPr>
          <p:cNvSpPr/>
          <p:nvPr userDrawn="1"/>
        </p:nvSpPr>
        <p:spPr>
          <a:xfrm>
            <a:off x="0" y="2301720"/>
            <a:ext cx="9144000" cy="2423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6" name="Picture 15">
            <a:extLst>
              <a:ext uri="{FF2B5EF4-FFF2-40B4-BE49-F238E27FC236}">
                <a16:creationId xmlns:a16="http://schemas.microsoft.com/office/drawing/2014/main" id="{724C6ACE-4D4C-4624-A0E8-82C77825F722}"/>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7" name="Content Placeholder 3">
            <a:extLst>
              <a:ext uri="{FF2B5EF4-FFF2-40B4-BE49-F238E27FC236}">
                <a16:creationId xmlns:a16="http://schemas.microsoft.com/office/drawing/2014/main" id="{113C0E2D-B39B-419A-B1D4-27942EF0E9DF}"/>
              </a:ext>
            </a:extLst>
          </p:cNvPr>
          <p:cNvSpPr>
            <a:spLocks noGrp="1"/>
          </p:cNvSpPr>
          <p:nvPr>
            <p:ph sz="quarter" idx="12"/>
          </p:nvPr>
        </p:nvSpPr>
        <p:spPr>
          <a:xfrm>
            <a:off x="498462" y="1329613"/>
            <a:ext cx="8141539" cy="864096"/>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p:txBody>
      </p:sp>
      <p:sp>
        <p:nvSpPr>
          <p:cNvPr id="18" name="TextBox 17">
            <a:extLst>
              <a:ext uri="{FF2B5EF4-FFF2-40B4-BE49-F238E27FC236}">
                <a16:creationId xmlns:a16="http://schemas.microsoft.com/office/drawing/2014/main" id="{0F8FCA6F-1571-42F9-A6AB-53270975960A}"/>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Content Placeholder 3">
            <a:extLst>
              <a:ext uri="{FF2B5EF4-FFF2-40B4-BE49-F238E27FC236}">
                <a16:creationId xmlns:a16="http://schemas.microsoft.com/office/drawing/2014/main" id="{14D0CA8E-DEC6-4DE7-9E8E-F6D9B8622830}"/>
              </a:ext>
            </a:extLst>
          </p:cNvPr>
          <p:cNvSpPr>
            <a:spLocks noGrp="1"/>
          </p:cNvSpPr>
          <p:nvPr>
            <p:ph sz="quarter" idx="32"/>
          </p:nvPr>
        </p:nvSpPr>
        <p:spPr>
          <a:xfrm>
            <a:off x="498462" y="2517746"/>
            <a:ext cx="8141539" cy="1825081"/>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Title 1">
            <a:extLst>
              <a:ext uri="{FF2B5EF4-FFF2-40B4-BE49-F238E27FC236}">
                <a16:creationId xmlns:a16="http://schemas.microsoft.com/office/drawing/2014/main" id="{C393CD3A-6CE9-44A6-8218-51426D9B7264}"/>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1" name="Text Placeholder 10">
            <a:extLst>
              <a:ext uri="{FF2B5EF4-FFF2-40B4-BE49-F238E27FC236}">
                <a16:creationId xmlns:a16="http://schemas.microsoft.com/office/drawing/2014/main" id="{39850940-2E33-4E86-AEA5-354BC0B55930}"/>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2" name="Text Placeholder 2">
            <a:extLst>
              <a:ext uri="{FF2B5EF4-FFF2-40B4-BE49-F238E27FC236}">
                <a16:creationId xmlns:a16="http://schemas.microsoft.com/office/drawing/2014/main" id="{0CFC305E-9319-4C36-9B80-2BA8981D554E}"/>
              </a:ext>
            </a:extLst>
          </p:cNvPr>
          <p:cNvSpPr>
            <a:spLocks noGrp="1"/>
          </p:cNvSpPr>
          <p:nvPr>
            <p:ph type="body" sz="quarter" idx="31" hasCustomPrompt="1"/>
          </p:nvPr>
        </p:nvSpPr>
        <p:spPr>
          <a:xfrm>
            <a:off x="498461" y="4400558"/>
            <a:ext cx="8141539" cy="230818"/>
          </a:xfrm>
        </p:spPr>
        <p:txBody>
          <a:bodyPr anchor="ctr">
            <a:spAutoFit/>
          </a:bodyPr>
          <a:lstStyle>
            <a:lvl1pPr>
              <a:defRPr sz="900">
                <a:solidFill>
                  <a:schemeClr val="bg1"/>
                </a:solidFill>
              </a:defRPr>
            </a:lvl1pPr>
          </a:lstStyle>
          <a:p>
            <a:pPr lvl="0"/>
            <a:r>
              <a:rPr lang="en-AU" noProof="0"/>
              <a:t>Source</a:t>
            </a:r>
          </a:p>
        </p:txBody>
      </p:sp>
    </p:spTree>
    <p:extLst>
      <p:ext uri="{BB962C8B-B14F-4D97-AF65-F5344CB8AC3E}">
        <p14:creationId xmlns:p14="http://schemas.microsoft.com/office/powerpoint/2010/main" val="29697184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hart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A9BE82-FEA0-48A7-A3E2-4457177457B6}"/>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1" name="Content Placeholder 3">
            <a:extLst>
              <a:ext uri="{FF2B5EF4-FFF2-40B4-BE49-F238E27FC236}">
                <a16:creationId xmlns:a16="http://schemas.microsoft.com/office/drawing/2014/main" id="{D13B784D-C3BB-435B-AD73-9DE21D2E80C4}"/>
              </a:ext>
            </a:extLst>
          </p:cNvPr>
          <p:cNvSpPr>
            <a:spLocks noGrp="1"/>
          </p:cNvSpPr>
          <p:nvPr>
            <p:ph sz="quarter" idx="12"/>
          </p:nvPr>
        </p:nvSpPr>
        <p:spPr>
          <a:xfrm>
            <a:off x="498462" y="1458001"/>
            <a:ext cx="8141539" cy="2268791"/>
          </a:xfrm>
          <a:prstGeom prst="rect">
            <a:avLst/>
          </a:prstGeom>
        </p:spPr>
        <p:txBody>
          <a:bodyPr/>
          <a:lstStyle>
            <a:lvl2pPr>
              <a:buClrTx/>
              <a:defRPr/>
            </a:lvl2pPr>
            <a:lvl3pPr>
              <a:buClrTx/>
              <a:defRPr/>
            </a:lvl3pPr>
            <a:lvl4pPr>
              <a:buClrTx/>
              <a:defRPr/>
            </a:lvl4pPr>
            <a:lvl5pPr>
              <a:buClrTx/>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2" name="Text Placeholder 8">
            <a:extLst>
              <a:ext uri="{FF2B5EF4-FFF2-40B4-BE49-F238E27FC236}">
                <a16:creationId xmlns:a16="http://schemas.microsoft.com/office/drawing/2014/main" id="{7F02727D-BB7C-4405-8659-FA07CEFE2FE6}"/>
              </a:ext>
            </a:extLst>
          </p:cNvPr>
          <p:cNvSpPr>
            <a:spLocks noGrp="1"/>
          </p:cNvSpPr>
          <p:nvPr>
            <p:ph type="body" sz="quarter" idx="31"/>
          </p:nvPr>
        </p:nvSpPr>
        <p:spPr>
          <a:xfrm>
            <a:off x="498462" y="3921919"/>
            <a:ext cx="8141539" cy="809625"/>
          </a:xfrm>
        </p:spPr>
        <p:txBody>
          <a:bodyPr/>
          <a:lstStyle/>
          <a:p>
            <a:pPr lvl="0"/>
            <a:r>
              <a:rPr lang="en-US" noProof="0"/>
              <a:t>Click to edit Master text styles</a:t>
            </a:r>
          </a:p>
          <a:p>
            <a:pPr lvl="1"/>
            <a:r>
              <a:rPr lang="en-US" noProof="0"/>
              <a:t>Second level</a:t>
            </a:r>
          </a:p>
          <a:p>
            <a:pPr lvl="2"/>
            <a:r>
              <a:rPr lang="en-US" noProof="0"/>
              <a:t>Third level</a:t>
            </a:r>
          </a:p>
        </p:txBody>
      </p:sp>
      <p:sp>
        <p:nvSpPr>
          <p:cNvPr id="13" name="TextBox 12">
            <a:extLst>
              <a:ext uri="{FF2B5EF4-FFF2-40B4-BE49-F238E27FC236}">
                <a16:creationId xmlns:a16="http://schemas.microsoft.com/office/drawing/2014/main" id="{B62145C0-201B-4639-9367-5A25572E31A3}"/>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itle 1">
            <a:extLst>
              <a:ext uri="{FF2B5EF4-FFF2-40B4-BE49-F238E27FC236}">
                <a16:creationId xmlns:a16="http://schemas.microsoft.com/office/drawing/2014/main" id="{7906DC72-5630-4B90-B11A-134657A51CCB}"/>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5" name="Text Placeholder 10">
            <a:extLst>
              <a:ext uri="{FF2B5EF4-FFF2-40B4-BE49-F238E27FC236}">
                <a16:creationId xmlns:a16="http://schemas.microsoft.com/office/drawing/2014/main" id="{0F78113A-603B-41B2-A600-83EC335B39A7}"/>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2154311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lank with Titl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30768F6-38C3-44F8-A532-7298897BFE35}"/>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pic>
        <p:nvPicPr>
          <p:cNvPr id="13" name="Picture 12">
            <a:extLst>
              <a:ext uri="{FF2B5EF4-FFF2-40B4-BE49-F238E27FC236}">
                <a16:creationId xmlns:a16="http://schemas.microsoft.com/office/drawing/2014/main" id="{63F223CC-BD1B-42AF-8664-F17F51CF2297}"/>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Text Placeholder 2">
            <a:extLst>
              <a:ext uri="{FF2B5EF4-FFF2-40B4-BE49-F238E27FC236}">
                <a16:creationId xmlns:a16="http://schemas.microsoft.com/office/drawing/2014/main" id="{141BF8BE-74D5-46A5-88E6-BF7AF5C2B759}"/>
              </a:ext>
            </a:extLst>
          </p:cNvPr>
          <p:cNvSpPr>
            <a:spLocks noGrp="1"/>
          </p:cNvSpPr>
          <p:nvPr>
            <p:ph type="body" sz="quarter" idx="10" hasCustomPrompt="1"/>
          </p:nvPr>
        </p:nvSpPr>
        <p:spPr>
          <a:xfrm>
            <a:off x="498461" y="4427255"/>
            <a:ext cx="8141539" cy="230818"/>
          </a:xfrm>
        </p:spPr>
        <p:txBody>
          <a:bodyPr anchor="ctr">
            <a:spAutoFit/>
          </a:bodyPr>
          <a:lstStyle>
            <a:lvl1pPr>
              <a:defRPr sz="900"/>
            </a:lvl1pPr>
          </a:lstStyle>
          <a:p>
            <a:pPr lvl="0"/>
            <a:r>
              <a:rPr lang="en-AU" noProof="0"/>
              <a:t>Source</a:t>
            </a:r>
          </a:p>
        </p:txBody>
      </p:sp>
      <p:sp>
        <p:nvSpPr>
          <p:cNvPr id="15" name="TextBox 14">
            <a:extLst>
              <a:ext uri="{FF2B5EF4-FFF2-40B4-BE49-F238E27FC236}">
                <a16:creationId xmlns:a16="http://schemas.microsoft.com/office/drawing/2014/main" id="{25C3D7CE-F2BA-4359-836B-F6999F8C8D6A}"/>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6" name="Content Placeholder 1">
            <a:extLst>
              <a:ext uri="{FF2B5EF4-FFF2-40B4-BE49-F238E27FC236}">
                <a16:creationId xmlns:a16="http://schemas.microsoft.com/office/drawing/2014/main" id="{5B4B9677-3376-471A-9603-AF37C4464CEB}"/>
              </a:ext>
            </a:extLst>
          </p:cNvPr>
          <p:cNvSpPr>
            <a:spLocks noGrp="1"/>
          </p:cNvSpPr>
          <p:nvPr>
            <p:ph sz="quarter" idx="13"/>
          </p:nvPr>
        </p:nvSpPr>
        <p:spPr>
          <a:xfrm>
            <a:off x="498461" y="1215000"/>
            <a:ext cx="8141539" cy="3051000"/>
          </a:xfrm>
        </p:spPr>
        <p:txBody>
          <a:bodyPr/>
          <a:lstStyle>
            <a:lvl1pPr marL="0" marR="0" indent="0" algn="l" defTabSz="685762" rtl="0" eaLnBrk="1" fontAlgn="auto" latinLnBrk="0" hangingPunct="1">
              <a:lnSpc>
                <a:spcPct val="100000"/>
              </a:lnSpc>
              <a:spcBef>
                <a:spcPts val="900"/>
              </a:spcBef>
              <a:spcAft>
                <a:spcPts val="0"/>
              </a:spcAft>
              <a:buClrTx/>
              <a:buSzTx/>
              <a:buFont typeface="Arial" pitchFamily="34" charset="0"/>
              <a:buNone/>
              <a:tabLst/>
              <a:defRPr sz="1050">
                <a:solidFill>
                  <a:schemeClr val="bg2"/>
                </a:solidFill>
              </a:defRPr>
            </a:lvl1pPr>
            <a:lvl2pPr marL="135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sz="1050">
                <a:solidFill>
                  <a:schemeClr val="bg2"/>
                </a:solidFill>
              </a:defRPr>
            </a:lvl2pPr>
            <a:lvl3pPr marL="378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sz="1050">
                <a:solidFill>
                  <a:schemeClr val="bg2"/>
                </a:solidFill>
              </a:defRPr>
            </a:lvl3pPr>
            <a:lvl4pPr marL="621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a:lvl4pPr>
            <a:lvl5pPr marL="837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a:lvl5pPr>
          </a:lstStyle>
          <a:p>
            <a:pPr marL="0" marR="0" lvl="0"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Click to edit Master text styles</a:t>
            </a:r>
          </a:p>
          <a:p>
            <a:pPr marL="0" marR="0" lvl="1"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Second level</a:t>
            </a:r>
          </a:p>
          <a:p>
            <a:pPr marL="0" marR="0" lvl="2"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Third level</a:t>
            </a:r>
          </a:p>
          <a:p>
            <a:pPr marL="0" marR="0" lvl="3"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Fourth level</a:t>
            </a:r>
          </a:p>
          <a:p>
            <a:pPr marL="0" marR="0" lvl="4"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Fifth level</a:t>
            </a:r>
            <a:endParaRPr kumimoji="0" lang="en-AU" sz="1050" b="0" i="0" u="none" strike="noStrike" kern="1200" cap="none" spc="0" normalizeH="0" baseline="0" noProof="0">
              <a:ln>
                <a:noFill/>
              </a:ln>
              <a:solidFill>
                <a:srgbClr val="00264D"/>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056403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hart and content gre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83658418"/>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A5C4DBE6-F41F-426F-B468-49EC89939E25}"/>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3" name="Picture 12">
            <a:extLst>
              <a:ext uri="{FF2B5EF4-FFF2-40B4-BE49-F238E27FC236}">
                <a16:creationId xmlns:a16="http://schemas.microsoft.com/office/drawing/2014/main" id="{5D444284-BBA2-4837-B0FD-72070F8EF82A}"/>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Content Placeholder 3">
            <a:extLst>
              <a:ext uri="{FF2B5EF4-FFF2-40B4-BE49-F238E27FC236}">
                <a16:creationId xmlns:a16="http://schemas.microsoft.com/office/drawing/2014/main" id="{EF2E5460-6208-48FA-A1BB-171C2D28866E}"/>
              </a:ext>
            </a:extLst>
          </p:cNvPr>
          <p:cNvSpPr>
            <a:spLocks noGrp="1"/>
          </p:cNvSpPr>
          <p:nvPr>
            <p:ph sz="quarter" idx="12"/>
          </p:nvPr>
        </p:nvSpPr>
        <p:spPr>
          <a:xfrm>
            <a:off x="498462" y="1458001"/>
            <a:ext cx="8141539" cy="2268791"/>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Text Placeholder 8">
            <a:extLst>
              <a:ext uri="{FF2B5EF4-FFF2-40B4-BE49-F238E27FC236}">
                <a16:creationId xmlns:a16="http://schemas.microsoft.com/office/drawing/2014/main" id="{1228F587-542D-4A86-A65E-0473E3BAB6C7}"/>
              </a:ext>
            </a:extLst>
          </p:cNvPr>
          <p:cNvSpPr>
            <a:spLocks noGrp="1"/>
          </p:cNvSpPr>
          <p:nvPr>
            <p:ph type="body" sz="quarter" idx="31"/>
          </p:nvPr>
        </p:nvSpPr>
        <p:spPr>
          <a:xfrm>
            <a:off x="498462" y="3921920"/>
            <a:ext cx="8141539" cy="648053"/>
          </a:xfrm>
        </p:spPr>
        <p:txBody>
          <a:bodyPr/>
          <a:lstStyle/>
          <a:p>
            <a:pPr lvl="0"/>
            <a:r>
              <a:rPr lang="en-US" noProof="0"/>
              <a:t>Click to edit Master text styles</a:t>
            </a:r>
          </a:p>
          <a:p>
            <a:pPr lvl="1"/>
            <a:r>
              <a:rPr lang="en-US" noProof="0"/>
              <a:t>Second level</a:t>
            </a:r>
          </a:p>
          <a:p>
            <a:pPr lvl="2"/>
            <a:r>
              <a:rPr lang="en-US" noProof="0"/>
              <a:t>Third level</a:t>
            </a:r>
          </a:p>
        </p:txBody>
      </p:sp>
      <p:sp>
        <p:nvSpPr>
          <p:cNvPr id="16" name="TextBox 15">
            <a:extLst>
              <a:ext uri="{FF2B5EF4-FFF2-40B4-BE49-F238E27FC236}">
                <a16:creationId xmlns:a16="http://schemas.microsoft.com/office/drawing/2014/main" id="{A9446C2C-B337-4DBC-8F52-2391117AE801}"/>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84CDF03D-2BDD-4E25-909A-1E0948C3E0A4}"/>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8" name="Text Placeholder 10">
            <a:extLst>
              <a:ext uri="{FF2B5EF4-FFF2-40B4-BE49-F238E27FC236}">
                <a16:creationId xmlns:a16="http://schemas.microsoft.com/office/drawing/2014/main" id="{0F679D01-D928-4381-8C9B-B381BCBE363F}"/>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4152471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hart and content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19908426"/>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511F4D56-EF25-4E46-85B0-A1E2D91D8ED8}"/>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3" name="Picture 12">
            <a:extLst>
              <a:ext uri="{FF2B5EF4-FFF2-40B4-BE49-F238E27FC236}">
                <a16:creationId xmlns:a16="http://schemas.microsoft.com/office/drawing/2014/main" id="{B94D9213-8B1E-4538-8596-175C63E9E824}"/>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Content Placeholder 3">
            <a:extLst>
              <a:ext uri="{FF2B5EF4-FFF2-40B4-BE49-F238E27FC236}">
                <a16:creationId xmlns:a16="http://schemas.microsoft.com/office/drawing/2014/main" id="{AA07F40A-99D1-4F29-AE0D-914EB7F077F3}"/>
              </a:ext>
            </a:extLst>
          </p:cNvPr>
          <p:cNvSpPr>
            <a:spLocks noGrp="1"/>
          </p:cNvSpPr>
          <p:nvPr>
            <p:ph sz="quarter" idx="12"/>
          </p:nvPr>
        </p:nvSpPr>
        <p:spPr>
          <a:xfrm>
            <a:off x="498462" y="1458001"/>
            <a:ext cx="8141539" cy="2268791"/>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Text Placeholder 8">
            <a:extLst>
              <a:ext uri="{FF2B5EF4-FFF2-40B4-BE49-F238E27FC236}">
                <a16:creationId xmlns:a16="http://schemas.microsoft.com/office/drawing/2014/main" id="{D3941A0D-5AAD-444F-B700-7D7A35A303F6}"/>
              </a:ext>
            </a:extLst>
          </p:cNvPr>
          <p:cNvSpPr>
            <a:spLocks noGrp="1"/>
          </p:cNvSpPr>
          <p:nvPr>
            <p:ph type="body" sz="quarter" idx="31"/>
          </p:nvPr>
        </p:nvSpPr>
        <p:spPr>
          <a:xfrm>
            <a:off x="498462" y="3921920"/>
            <a:ext cx="8141539" cy="648053"/>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16" name="TextBox 15">
            <a:extLst>
              <a:ext uri="{FF2B5EF4-FFF2-40B4-BE49-F238E27FC236}">
                <a16:creationId xmlns:a16="http://schemas.microsoft.com/office/drawing/2014/main" id="{EA5955EA-DA9D-4133-AEEC-56CD417DD4AF}"/>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16E9026B-02BC-4F08-9A15-41AF92025B4C}"/>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8" name="Text Placeholder 10">
            <a:extLst>
              <a:ext uri="{FF2B5EF4-FFF2-40B4-BE49-F238E27FC236}">
                <a16:creationId xmlns:a16="http://schemas.microsoft.com/office/drawing/2014/main" id="{4744FF88-0CED-4D57-9656-C16C36F47E61}"/>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13373923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then char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68FB76-D68B-46F3-ABF7-455A72E18584}"/>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1" name="Content Placeholder 3">
            <a:extLst>
              <a:ext uri="{FF2B5EF4-FFF2-40B4-BE49-F238E27FC236}">
                <a16:creationId xmlns:a16="http://schemas.microsoft.com/office/drawing/2014/main" id="{C28B8E43-AFB5-498D-8A63-72B450671A7F}"/>
              </a:ext>
            </a:extLst>
          </p:cNvPr>
          <p:cNvSpPr>
            <a:spLocks noGrp="1"/>
          </p:cNvSpPr>
          <p:nvPr>
            <p:ph sz="quarter" idx="12"/>
          </p:nvPr>
        </p:nvSpPr>
        <p:spPr>
          <a:xfrm>
            <a:off x="498462" y="2463739"/>
            <a:ext cx="8141539" cy="2268791"/>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2" name="Text Placeholder 8">
            <a:extLst>
              <a:ext uri="{FF2B5EF4-FFF2-40B4-BE49-F238E27FC236}">
                <a16:creationId xmlns:a16="http://schemas.microsoft.com/office/drawing/2014/main" id="{89C08291-38AE-4259-B20C-3716F99530B9}"/>
              </a:ext>
            </a:extLst>
          </p:cNvPr>
          <p:cNvSpPr>
            <a:spLocks noGrp="1"/>
          </p:cNvSpPr>
          <p:nvPr>
            <p:ph type="body" sz="quarter" idx="31"/>
          </p:nvPr>
        </p:nvSpPr>
        <p:spPr>
          <a:xfrm>
            <a:off x="498462" y="1437624"/>
            <a:ext cx="8141539" cy="809625"/>
          </a:xfrm>
        </p:spPr>
        <p:txBody>
          <a:bodyPr/>
          <a:lstStyle>
            <a:lvl2pPr>
              <a:buClrTx/>
              <a:defRPr/>
            </a:lvl2pPr>
            <a:lvl3pPr>
              <a:buClrTx/>
              <a:defRPr/>
            </a:lvl3pPr>
          </a:lstStyle>
          <a:p>
            <a:pPr lvl="0"/>
            <a:r>
              <a:rPr lang="en-US" noProof="0"/>
              <a:t>Click to edit Master text styles</a:t>
            </a:r>
          </a:p>
          <a:p>
            <a:pPr lvl="1"/>
            <a:r>
              <a:rPr lang="en-US" noProof="0"/>
              <a:t>Second level</a:t>
            </a:r>
          </a:p>
          <a:p>
            <a:pPr lvl="2"/>
            <a:r>
              <a:rPr lang="en-US" noProof="0"/>
              <a:t>Third level</a:t>
            </a:r>
          </a:p>
        </p:txBody>
      </p:sp>
      <p:sp>
        <p:nvSpPr>
          <p:cNvPr id="13" name="TextBox 12">
            <a:extLst>
              <a:ext uri="{FF2B5EF4-FFF2-40B4-BE49-F238E27FC236}">
                <a16:creationId xmlns:a16="http://schemas.microsoft.com/office/drawing/2014/main" id="{8A7E4D8A-28A4-470B-BA43-4FDA4BDC8B55}"/>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itle 1">
            <a:extLst>
              <a:ext uri="{FF2B5EF4-FFF2-40B4-BE49-F238E27FC236}">
                <a16:creationId xmlns:a16="http://schemas.microsoft.com/office/drawing/2014/main" id="{57F47699-E174-4C37-A39E-845C674AAC8E}"/>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5" name="Text Placeholder 10">
            <a:extLst>
              <a:ext uri="{FF2B5EF4-FFF2-40B4-BE49-F238E27FC236}">
                <a16:creationId xmlns:a16="http://schemas.microsoft.com/office/drawing/2014/main" id="{CBBC383B-185A-4BC4-B940-1DF2639AD876}"/>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19159742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 then chart gre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685285321"/>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90841929-EDB1-4DDD-BB26-D19E66FD797B}"/>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3" name="Picture 12">
            <a:extLst>
              <a:ext uri="{FF2B5EF4-FFF2-40B4-BE49-F238E27FC236}">
                <a16:creationId xmlns:a16="http://schemas.microsoft.com/office/drawing/2014/main" id="{CB3975E0-7451-49FE-AB8E-C2691C3462EE}"/>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TextBox 13">
            <a:extLst>
              <a:ext uri="{FF2B5EF4-FFF2-40B4-BE49-F238E27FC236}">
                <a16:creationId xmlns:a16="http://schemas.microsoft.com/office/drawing/2014/main" id="{647F08DF-1659-44AC-A8DC-AFE98194777F}"/>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a:extLst>
              <a:ext uri="{FF2B5EF4-FFF2-40B4-BE49-F238E27FC236}">
                <a16:creationId xmlns:a16="http://schemas.microsoft.com/office/drawing/2014/main" id="{ECC92F3C-FB55-4A58-9344-F442A65F6020}"/>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Text Placeholder 10">
            <a:extLst>
              <a:ext uri="{FF2B5EF4-FFF2-40B4-BE49-F238E27FC236}">
                <a16:creationId xmlns:a16="http://schemas.microsoft.com/office/drawing/2014/main" id="{0E8F736C-74F9-4348-BBA8-B6E3B828F866}"/>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17" name="Content Placeholder 3">
            <a:extLst>
              <a:ext uri="{FF2B5EF4-FFF2-40B4-BE49-F238E27FC236}">
                <a16:creationId xmlns:a16="http://schemas.microsoft.com/office/drawing/2014/main" id="{73301EED-0D1F-40CB-B00D-F4E4B862C0E4}"/>
              </a:ext>
            </a:extLst>
          </p:cNvPr>
          <p:cNvSpPr>
            <a:spLocks noGrp="1"/>
          </p:cNvSpPr>
          <p:nvPr>
            <p:ph sz="quarter" idx="12"/>
          </p:nvPr>
        </p:nvSpPr>
        <p:spPr>
          <a:xfrm>
            <a:off x="498462" y="2463738"/>
            <a:ext cx="8141539" cy="20790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8" name="Text Placeholder 8">
            <a:extLst>
              <a:ext uri="{FF2B5EF4-FFF2-40B4-BE49-F238E27FC236}">
                <a16:creationId xmlns:a16="http://schemas.microsoft.com/office/drawing/2014/main" id="{985FA1E6-6011-4DC4-974E-681F5AD7B4C4}"/>
              </a:ext>
            </a:extLst>
          </p:cNvPr>
          <p:cNvSpPr>
            <a:spLocks noGrp="1"/>
          </p:cNvSpPr>
          <p:nvPr>
            <p:ph type="body" sz="quarter" idx="31"/>
          </p:nvPr>
        </p:nvSpPr>
        <p:spPr>
          <a:xfrm>
            <a:off x="498462" y="1437624"/>
            <a:ext cx="8141539" cy="809625"/>
          </a:xfrm>
        </p:spPr>
        <p:txBody>
          <a:body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9190336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then chart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02000845"/>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A42E070B-648E-4020-B270-FDB1DE18C9A4}"/>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3" name="Picture 12">
            <a:extLst>
              <a:ext uri="{FF2B5EF4-FFF2-40B4-BE49-F238E27FC236}">
                <a16:creationId xmlns:a16="http://schemas.microsoft.com/office/drawing/2014/main" id="{30C66821-55BE-494C-BE3C-80E43D26E014}"/>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TextBox 13">
            <a:extLst>
              <a:ext uri="{FF2B5EF4-FFF2-40B4-BE49-F238E27FC236}">
                <a16:creationId xmlns:a16="http://schemas.microsoft.com/office/drawing/2014/main" id="{502658AF-EABD-4433-A15D-2AB773462111}"/>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a:extLst>
              <a:ext uri="{FF2B5EF4-FFF2-40B4-BE49-F238E27FC236}">
                <a16:creationId xmlns:a16="http://schemas.microsoft.com/office/drawing/2014/main" id="{EF0C5F6E-00E9-4C4C-966F-499CD25DA2BD}"/>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Text Placeholder 10">
            <a:extLst>
              <a:ext uri="{FF2B5EF4-FFF2-40B4-BE49-F238E27FC236}">
                <a16:creationId xmlns:a16="http://schemas.microsoft.com/office/drawing/2014/main" id="{1D1C5F34-6A27-40CF-8BB6-18A6613C5392}"/>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17" name="Content Placeholder 3">
            <a:extLst>
              <a:ext uri="{FF2B5EF4-FFF2-40B4-BE49-F238E27FC236}">
                <a16:creationId xmlns:a16="http://schemas.microsoft.com/office/drawing/2014/main" id="{EC777C9B-29ED-4486-AFE6-C7686D13EE2D}"/>
              </a:ext>
            </a:extLst>
          </p:cNvPr>
          <p:cNvSpPr>
            <a:spLocks noGrp="1"/>
          </p:cNvSpPr>
          <p:nvPr>
            <p:ph sz="quarter" idx="12"/>
          </p:nvPr>
        </p:nvSpPr>
        <p:spPr>
          <a:xfrm>
            <a:off x="498462" y="2463738"/>
            <a:ext cx="8141539" cy="2079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8" name="Text Placeholder 8">
            <a:extLst>
              <a:ext uri="{FF2B5EF4-FFF2-40B4-BE49-F238E27FC236}">
                <a16:creationId xmlns:a16="http://schemas.microsoft.com/office/drawing/2014/main" id="{636D313C-0CDB-4DE6-844D-8A0FCA2AB6AA}"/>
              </a:ext>
            </a:extLst>
          </p:cNvPr>
          <p:cNvSpPr>
            <a:spLocks noGrp="1"/>
          </p:cNvSpPr>
          <p:nvPr>
            <p:ph type="body" sz="quarter" idx="31"/>
          </p:nvPr>
        </p:nvSpPr>
        <p:spPr>
          <a:xfrm>
            <a:off x="498462" y="1437624"/>
            <a:ext cx="8141539" cy="80962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40442493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 column content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863B80-F1CB-49F4-BF8D-66196732558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Content Placeholder 3">
            <a:extLst>
              <a:ext uri="{FF2B5EF4-FFF2-40B4-BE49-F238E27FC236}">
                <a16:creationId xmlns:a16="http://schemas.microsoft.com/office/drawing/2014/main" id="{21B88197-7C16-4BE8-98F5-0DFF490F08BF}"/>
              </a:ext>
            </a:extLst>
          </p:cNvPr>
          <p:cNvSpPr>
            <a:spLocks noGrp="1"/>
          </p:cNvSpPr>
          <p:nvPr>
            <p:ph sz="quarter" idx="12"/>
          </p:nvPr>
        </p:nvSpPr>
        <p:spPr>
          <a:xfrm>
            <a:off x="498462" y="1437086"/>
            <a:ext cx="3875972" cy="2808851"/>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TextBox 14">
            <a:extLst>
              <a:ext uri="{FF2B5EF4-FFF2-40B4-BE49-F238E27FC236}">
                <a16:creationId xmlns:a16="http://schemas.microsoft.com/office/drawing/2014/main" id="{EF735158-5112-44E6-9FC0-9F733D72D5F8}"/>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6" name="Content Placeholder 3">
            <a:extLst>
              <a:ext uri="{FF2B5EF4-FFF2-40B4-BE49-F238E27FC236}">
                <a16:creationId xmlns:a16="http://schemas.microsoft.com/office/drawing/2014/main" id="{EE12A5DB-E986-416D-923D-1BC26778906C}"/>
              </a:ext>
            </a:extLst>
          </p:cNvPr>
          <p:cNvSpPr>
            <a:spLocks noGrp="1"/>
          </p:cNvSpPr>
          <p:nvPr>
            <p:ph sz="quarter" idx="13"/>
          </p:nvPr>
        </p:nvSpPr>
        <p:spPr>
          <a:xfrm>
            <a:off x="4764028" y="1437625"/>
            <a:ext cx="3875972" cy="2808851"/>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Title 1">
            <a:extLst>
              <a:ext uri="{FF2B5EF4-FFF2-40B4-BE49-F238E27FC236}">
                <a16:creationId xmlns:a16="http://schemas.microsoft.com/office/drawing/2014/main" id="{3C1D6222-C23D-4EF3-8533-1FFB1182B64A}"/>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8" name="Text Placeholder 10">
            <a:extLst>
              <a:ext uri="{FF2B5EF4-FFF2-40B4-BE49-F238E27FC236}">
                <a16:creationId xmlns:a16="http://schemas.microsoft.com/office/drawing/2014/main" id="{D1CF64BF-561A-40E2-B05B-798013026D94}"/>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19" name="Text Placeholder 2">
            <a:extLst>
              <a:ext uri="{FF2B5EF4-FFF2-40B4-BE49-F238E27FC236}">
                <a16:creationId xmlns:a16="http://schemas.microsoft.com/office/drawing/2014/main" id="{1B1CD552-32CC-4D8E-9A5C-A9395B900FB9}"/>
              </a:ext>
            </a:extLst>
          </p:cNvPr>
          <p:cNvSpPr>
            <a:spLocks noGrp="1"/>
          </p:cNvSpPr>
          <p:nvPr>
            <p:ph type="body" sz="quarter" idx="10" hasCustomPrompt="1"/>
          </p:nvPr>
        </p:nvSpPr>
        <p:spPr>
          <a:xfrm>
            <a:off x="498461" y="4427255"/>
            <a:ext cx="8141539" cy="230818"/>
          </a:xfrm>
        </p:spPr>
        <p:txBody>
          <a:bodyPr anchor="ctr">
            <a:spAutoFit/>
          </a:bodyPr>
          <a:lstStyle>
            <a:lvl1pPr>
              <a:defRPr sz="900"/>
            </a:lvl1pPr>
          </a:lstStyle>
          <a:p>
            <a:pPr lvl="0"/>
            <a:r>
              <a:rPr lang="en-AU" noProof="0"/>
              <a:t>Source</a:t>
            </a:r>
          </a:p>
        </p:txBody>
      </p:sp>
    </p:spTree>
    <p:extLst>
      <p:ext uri="{BB962C8B-B14F-4D97-AF65-F5344CB8AC3E}">
        <p14:creationId xmlns:p14="http://schemas.microsoft.com/office/powerpoint/2010/main" val="40878910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 column content gre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581940022"/>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7330CE4D-8991-4837-826A-D8BA040E47B4}"/>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5" name="Picture 14">
            <a:extLst>
              <a:ext uri="{FF2B5EF4-FFF2-40B4-BE49-F238E27FC236}">
                <a16:creationId xmlns:a16="http://schemas.microsoft.com/office/drawing/2014/main" id="{F2962EFC-76B9-46CB-8FC9-5955FA6326EC}"/>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6" name="TextBox 15">
            <a:extLst>
              <a:ext uri="{FF2B5EF4-FFF2-40B4-BE49-F238E27FC236}">
                <a16:creationId xmlns:a16="http://schemas.microsoft.com/office/drawing/2014/main" id="{28B0FD32-4E48-4B66-BBA5-0C4ECEB3EF72}"/>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Content Placeholder 3">
            <a:extLst>
              <a:ext uri="{FF2B5EF4-FFF2-40B4-BE49-F238E27FC236}">
                <a16:creationId xmlns:a16="http://schemas.microsoft.com/office/drawing/2014/main" id="{B3F2F602-0CDD-43B0-8312-98339FB4F65F}"/>
              </a:ext>
            </a:extLst>
          </p:cNvPr>
          <p:cNvSpPr>
            <a:spLocks noGrp="1"/>
          </p:cNvSpPr>
          <p:nvPr>
            <p:ph sz="quarter" idx="12"/>
          </p:nvPr>
        </p:nvSpPr>
        <p:spPr>
          <a:xfrm>
            <a:off x="498462" y="1437086"/>
            <a:ext cx="3875972" cy="2808851"/>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8" name="Content Placeholder 3">
            <a:extLst>
              <a:ext uri="{FF2B5EF4-FFF2-40B4-BE49-F238E27FC236}">
                <a16:creationId xmlns:a16="http://schemas.microsoft.com/office/drawing/2014/main" id="{1B27414D-C5AD-4FF6-A918-17A3F285F0C3}"/>
              </a:ext>
            </a:extLst>
          </p:cNvPr>
          <p:cNvSpPr>
            <a:spLocks noGrp="1"/>
          </p:cNvSpPr>
          <p:nvPr>
            <p:ph sz="quarter" idx="13"/>
          </p:nvPr>
        </p:nvSpPr>
        <p:spPr>
          <a:xfrm>
            <a:off x="4764028" y="1437625"/>
            <a:ext cx="3875972" cy="2808851"/>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Title 1">
            <a:extLst>
              <a:ext uri="{FF2B5EF4-FFF2-40B4-BE49-F238E27FC236}">
                <a16:creationId xmlns:a16="http://schemas.microsoft.com/office/drawing/2014/main" id="{2BCDB217-37EC-4B90-85CC-F3FA93C8DABA}"/>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0" name="Text Placeholder 10">
            <a:extLst>
              <a:ext uri="{FF2B5EF4-FFF2-40B4-BE49-F238E27FC236}">
                <a16:creationId xmlns:a16="http://schemas.microsoft.com/office/drawing/2014/main" id="{A50358FB-32C7-4AA2-A452-5B6A35BA25A6}"/>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1" name="Text Placeholder 2">
            <a:extLst>
              <a:ext uri="{FF2B5EF4-FFF2-40B4-BE49-F238E27FC236}">
                <a16:creationId xmlns:a16="http://schemas.microsoft.com/office/drawing/2014/main" id="{7D27C12C-890E-4559-AC28-618FA6F7D2FB}"/>
              </a:ext>
            </a:extLst>
          </p:cNvPr>
          <p:cNvSpPr>
            <a:spLocks noGrp="1"/>
          </p:cNvSpPr>
          <p:nvPr>
            <p:ph type="body" sz="quarter" idx="10" hasCustomPrompt="1"/>
          </p:nvPr>
        </p:nvSpPr>
        <p:spPr>
          <a:xfrm>
            <a:off x="498461" y="4427255"/>
            <a:ext cx="8141539" cy="230818"/>
          </a:xfrm>
        </p:spPr>
        <p:txBody>
          <a:bodyPr anchor="ctr">
            <a:spAutoFit/>
          </a:bodyPr>
          <a:lstStyle>
            <a:lvl1pPr>
              <a:defRPr sz="900"/>
            </a:lvl1pPr>
          </a:lstStyle>
          <a:p>
            <a:pPr lvl="0"/>
            <a:r>
              <a:rPr lang="en-AU" noProof="0"/>
              <a:t>Source</a:t>
            </a:r>
          </a:p>
        </p:txBody>
      </p:sp>
    </p:spTree>
    <p:extLst>
      <p:ext uri="{BB962C8B-B14F-4D97-AF65-F5344CB8AC3E}">
        <p14:creationId xmlns:p14="http://schemas.microsoft.com/office/powerpoint/2010/main" val="28149556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content blu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552332039"/>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B697F6D5-AED2-40F8-A488-9659997C3306}"/>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5" name="Picture 14">
            <a:extLst>
              <a:ext uri="{FF2B5EF4-FFF2-40B4-BE49-F238E27FC236}">
                <a16:creationId xmlns:a16="http://schemas.microsoft.com/office/drawing/2014/main" id="{70A04501-EEF6-43D2-8295-907AB220C41E}"/>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6" name="Content Placeholder 3">
            <a:extLst>
              <a:ext uri="{FF2B5EF4-FFF2-40B4-BE49-F238E27FC236}">
                <a16:creationId xmlns:a16="http://schemas.microsoft.com/office/drawing/2014/main" id="{C8DCAF3D-F819-4F89-A46B-19E031CBF021}"/>
              </a:ext>
            </a:extLst>
          </p:cNvPr>
          <p:cNvSpPr>
            <a:spLocks noGrp="1"/>
          </p:cNvSpPr>
          <p:nvPr>
            <p:ph sz="quarter" idx="12"/>
          </p:nvPr>
        </p:nvSpPr>
        <p:spPr>
          <a:xfrm>
            <a:off x="498462" y="1437086"/>
            <a:ext cx="3875972" cy="2808851"/>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TextBox 16">
            <a:extLst>
              <a:ext uri="{FF2B5EF4-FFF2-40B4-BE49-F238E27FC236}">
                <a16:creationId xmlns:a16="http://schemas.microsoft.com/office/drawing/2014/main" id="{E98F4CC1-DB2E-45DF-8ABC-7C102A585853}"/>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Content Placeholder 3">
            <a:extLst>
              <a:ext uri="{FF2B5EF4-FFF2-40B4-BE49-F238E27FC236}">
                <a16:creationId xmlns:a16="http://schemas.microsoft.com/office/drawing/2014/main" id="{BE506F42-44A0-4A50-BE3E-A96D9ACE6366}"/>
              </a:ext>
            </a:extLst>
          </p:cNvPr>
          <p:cNvSpPr>
            <a:spLocks noGrp="1"/>
          </p:cNvSpPr>
          <p:nvPr>
            <p:ph sz="quarter" idx="13"/>
          </p:nvPr>
        </p:nvSpPr>
        <p:spPr>
          <a:xfrm>
            <a:off x="4769569" y="1437625"/>
            <a:ext cx="3875972" cy="2808851"/>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Title 1">
            <a:extLst>
              <a:ext uri="{FF2B5EF4-FFF2-40B4-BE49-F238E27FC236}">
                <a16:creationId xmlns:a16="http://schemas.microsoft.com/office/drawing/2014/main" id="{8657111C-6700-486C-A0D9-36DB7B15CE97}"/>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0" name="Text Placeholder 10">
            <a:extLst>
              <a:ext uri="{FF2B5EF4-FFF2-40B4-BE49-F238E27FC236}">
                <a16:creationId xmlns:a16="http://schemas.microsoft.com/office/drawing/2014/main" id="{A45EDD55-5B8E-4160-8314-D3384C3879E1}"/>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1" name="Text Placeholder 2">
            <a:extLst>
              <a:ext uri="{FF2B5EF4-FFF2-40B4-BE49-F238E27FC236}">
                <a16:creationId xmlns:a16="http://schemas.microsoft.com/office/drawing/2014/main" id="{797CD53C-0E79-4E90-9AAF-AC7FF0BE5E65}"/>
              </a:ext>
            </a:extLst>
          </p:cNvPr>
          <p:cNvSpPr>
            <a:spLocks noGrp="1"/>
          </p:cNvSpPr>
          <p:nvPr>
            <p:ph type="body" sz="quarter" idx="31" hasCustomPrompt="1"/>
          </p:nvPr>
        </p:nvSpPr>
        <p:spPr>
          <a:xfrm>
            <a:off x="498461" y="4400558"/>
            <a:ext cx="8141539" cy="230818"/>
          </a:xfrm>
        </p:spPr>
        <p:txBody>
          <a:bodyPr anchor="ctr">
            <a:spAutoFit/>
          </a:bodyPr>
          <a:lstStyle>
            <a:lvl1pPr>
              <a:defRPr sz="900">
                <a:solidFill>
                  <a:schemeClr val="bg1"/>
                </a:solidFill>
              </a:defRPr>
            </a:lvl1pPr>
          </a:lstStyle>
          <a:p>
            <a:pPr lvl="0"/>
            <a:r>
              <a:rPr lang="en-AU" noProof="0"/>
              <a:t>Source</a:t>
            </a:r>
          </a:p>
        </p:txBody>
      </p:sp>
    </p:spTree>
    <p:extLst>
      <p:ext uri="{BB962C8B-B14F-4D97-AF65-F5344CB8AC3E}">
        <p14:creationId xmlns:p14="http://schemas.microsoft.com/office/powerpoint/2010/main" val="10498984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lar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31CA84-C457-408E-B86C-46D60734B69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0" name="Content Placeholder 5">
            <a:extLst>
              <a:ext uri="{FF2B5EF4-FFF2-40B4-BE49-F238E27FC236}">
                <a16:creationId xmlns:a16="http://schemas.microsoft.com/office/drawing/2014/main" id="{539D4AC7-A0B8-4B8B-B376-A2A49F4CC01F}"/>
              </a:ext>
            </a:extLst>
          </p:cNvPr>
          <p:cNvSpPr>
            <a:spLocks noGrp="1"/>
          </p:cNvSpPr>
          <p:nvPr>
            <p:ph sz="quarter" idx="13"/>
          </p:nvPr>
        </p:nvSpPr>
        <p:spPr>
          <a:xfrm>
            <a:off x="499804" y="1275606"/>
            <a:ext cx="3921781" cy="3401904"/>
          </a:xfrm>
        </p:spPr>
        <p:txBody>
          <a:bodyPr/>
          <a:lstStyle>
            <a:lvl2pPr>
              <a:buClrTx/>
              <a:defRPr/>
            </a:lvl2pPr>
            <a:lvl3pPr>
              <a:buClrTx/>
              <a:defRPr/>
            </a:lvl3pPr>
            <a:lvl4pPr>
              <a:buClrTx/>
              <a:defRPr/>
            </a:lvl4pPr>
            <a:lvl5pPr>
              <a:buClrTx/>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Content Placeholder 5">
            <a:extLst>
              <a:ext uri="{FF2B5EF4-FFF2-40B4-BE49-F238E27FC236}">
                <a16:creationId xmlns:a16="http://schemas.microsoft.com/office/drawing/2014/main" id="{109CCC7B-E4AF-4DE8-A26A-01BA123D495B}"/>
              </a:ext>
            </a:extLst>
          </p:cNvPr>
          <p:cNvSpPr>
            <a:spLocks noGrp="1"/>
          </p:cNvSpPr>
          <p:nvPr>
            <p:ph sz="quarter" idx="14"/>
          </p:nvPr>
        </p:nvSpPr>
        <p:spPr>
          <a:xfrm>
            <a:off x="4718220" y="411510"/>
            <a:ext cx="3921781" cy="426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Box 13">
            <a:extLst>
              <a:ext uri="{FF2B5EF4-FFF2-40B4-BE49-F238E27FC236}">
                <a16:creationId xmlns:a16="http://schemas.microsoft.com/office/drawing/2014/main" id="{93F86041-B6A9-4188-A1C9-1EC8BAD55D2F}"/>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a:extLst>
              <a:ext uri="{FF2B5EF4-FFF2-40B4-BE49-F238E27FC236}">
                <a16:creationId xmlns:a16="http://schemas.microsoft.com/office/drawing/2014/main" id="{87F3750F-F9B2-432D-978E-2AB2957F8986}"/>
              </a:ext>
            </a:extLst>
          </p:cNvPr>
          <p:cNvSpPr>
            <a:spLocks noGrp="1"/>
          </p:cNvSpPr>
          <p:nvPr>
            <p:ph type="title" hasCustomPrompt="1"/>
          </p:nvPr>
        </p:nvSpPr>
        <p:spPr>
          <a:xfrm>
            <a:off x="498463" y="378000"/>
            <a:ext cx="3931517"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Text Placeholder 10">
            <a:extLst>
              <a:ext uri="{FF2B5EF4-FFF2-40B4-BE49-F238E27FC236}">
                <a16:creationId xmlns:a16="http://schemas.microsoft.com/office/drawing/2014/main" id="{D6FCDD1A-0F58-4037-8CFF-FF7795F9C290}"/>
              </a:ext>
            </a:extLst>
          </p:cNvPr>
          <p:cNvSpPr>
            <a:spLocks noGrp="1"/>
          </p:cNvSpPr>
          <p:nvPr>
            <p:ph type="body" sz="quarter" idx="30" hasCustomPrompt="1"/>
          </p:nvPr>
        </p:nvSpPr>
        <p:spPr>
          <a:xfrm>
            <a:off x="498463" y="756000"/>
            <a:ext cx="3931517"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8119428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small">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7511B2-595F-4A9A-A646-D544DFA01C73}"/>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0" name="Content Placeholder 5">
            <a:extLst>
              <a:ext uri="{FF2B5EF4-FFF2-40B4-BE49-F238E27FC236}">
                <a16:creationId xmlns:a16="http://schemas.microsoft.com/office/drawing/2014/main" id="{0BE027E8-A6CE-44FB-9006-E4A8E99EDFC8}"/>
              </a:ext>
            </a:extLst>
          </p:cNvPr>
          <p:cNvSpPr>
            <a:spLocks noGrp="1"/>
          </p:cNvSpPr>
          <p:nvPr>
            <p:ph sz="quarter" idx="13"/>
          </p:nvPr>
        </p:nvSpPr>
        <p:spPr>
          <a:xfrm>
            <a:off x="498461" y="411510"/>
            <a:ext cx="2459351" cy="426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Content Placeholder 5">
            <a:extLst>
              <a:ext uri="{FF2B5EF4-FFF2-40B4-BE49-F238E27FC236}">
                <a16:creationId xmlns:a16="http://schemas.microsoft.com/office/drawing/2014/main" id="{D299F5D6-A30F-4304-BACA-F27039436BA7}"/>
              </a:ext>
            </a:extLst>
          </p:cNvPr>
          <p:cNvSpPr>
            <a:spLocks noGrp="1"/>
          </p:cNvSpPr>
          <p:nvPr>
            <p:ph sz="quarter" idx="14"/>
          </p:nvPr>
        </p:nvSpPr>
        <p:spPr>
          <a:xfrm>
            <a:off x="3309091" y="1276629"/>
            <a:ext cx="5330909" cy="34008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Box 13">
            <a:extLst>
              <a:ext uri="{FF2B5EF4-FFF2-40B4-BE49-F238E27FC236}">
                <a16:creationId xmlns:a16="http://schemas.microsoft.com/office/drawing/2014/main" id="{D428AC95-733A-46C6-A732-F8499AD23C61}"/>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a:extLst>
              <a:ext uri="{FF2B5EF4-FFF2-40B4-BE49-F238E27FC236}">
                <a16:creationId xmlns:a16="http://schemas.microsoft.com/office/drawing/2014/main" id="{E94C2CAA-D9EA-4411-B617-FEF6847C0E05}"/>
              </a:ext>
            </a:extLst>
          </p:cNvPr>
          <p:cNvSpPr>
            <a:spLocks noGrp="1"/>
          </p:cNvSpPr>
          <p:nvPr>
            <p:ph type="title" hasCustomPrompt="1"/>
          </p:nvPr>
        </p:nvSpPr>
        <p:spPr>
          <a:xfrm>
            <a:off x="3309091" y="378000"/>
            <a:ext cx="533090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Text Placeholder 10">
            <a:extLst>
              <a:ext uri="{FF2B5EF4-FFF2-40B4-BE49-F238E27FC236}">
                <a16:creationId xmlns:a16="http://schemas.microsoft.com/office/drawing/2014/main" id="{6E74BCBA-576F-4DF8-903F-9C433BAEFC26}"/>
              </a:ext>
            </a:extLst>
          </p:cNvPr>
          <p:cNvSpPr>
            <a:spLocks noGrp="1"/>
          </p:cNvSpPr>
          <p:nvPr>
            <p:ph type="body" sz="quarter" idx="30" hasCustomPrompt="1"/>
          </p:nvPr>
        </p:nvSpPr>
        <p:spPr>
          <a:xfrm>
            <a:off x="3309091" y="756000"/>
            <a:ext cx="533090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21414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4 page content_no sub_content hea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466" y="1191"/>
          <a:ext cx="1466" cy="1191"/>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466" y="1191"/>
                        <a:ext cx="1466" cy="1191"/>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46539" cy="11906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AU" sz="2100" b="0" i="0" baseline="0" dirty="0">
              <a:latin typeface="Segoe UI Semibold"/>
              <a:ea typeface="+mj-ea"/>
              <a:cs typeface="+mj-cs"/>
              <a:sym typeface="Segoe UI Semibold"/>
            </a:endParaRPr>
          </a:p>
        </p:txBody>
      </p:sp>
      <p:sp>
        <p:nvSpPr>
          <p:cNvPr id="7" name="Title 1"/>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pic>
        <p:nvPicPr>
          <p:cNvPr id="21" name="Picture 20"/>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3" name="Text Placeholder 2"/>
          <p:cNvSpPr>
            <a:spLocks noGrp="1"/>
          </p:cNvSpPr>
          <p:nvPr>
            <p:ph type="body" sz="quarter" idx="10" hasCustomPrompt="1"/>
          </p:nvPr>
        </p:nvSpPr>
        <p:spPr>
          <a:xfrm>
            <a:off x="498461" y="4427255"/>
            <a:ext cx="8141539" cy="230818"/>
          </a:xfrm>
        </p:spPr>
        <p:txBody>
          <a:bodyPr anchor="ctr">
            <a:spAutoFit/>
          </a:bodyPr>
          <a:lstStyle>
            <a:lvl1pPr>
              <a:defRPr sz="900"/>
            </a:lvl1pPr>
          </a:lstStyle>
          <a:p>
            <a:pPr lvl="0"/>
            <a:r>
              <a:rPr lang="en-AU" noProof="0"/>
              <a:t>Source</a:t>
            </a:r>
          </a:p>
        </p:txBody>
      </p:sp>
      <p:sp>
        <p:nvSpPr>
          <p:cNvPr id="5" name="TextBox 4"/>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Content Placeholder 3">
            <a:extLst>
              <a:ext uri="{FF2B5EF4-FFF2-40B4-BE49-F238E27FC236}">
                <a16:creationId xmlns:a16="http://schemas.microsoft.com/office/drawing/2014/main" id="{802E6A79-0037-44DD-8651-CBF292ED854F}"/>
              </a:ext>
            </a:extLst>
          </p:cNvPr>
          <p:cNvSpPr>
            <a:spLocks noGrp="1"/>
          </p:cNvSpPr>
          <p:nvPr>
            <p:ph sz="quarter" idx="12"/>
          </p:nvPr>
        </p:nvSpPr>
        <p:spPr>
          <a:xfrm>
            <a:off x="498462" y="1526381"/>
            <a:ext cx="8141539" cy="2739618"/>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0" name="Text Placeholder 4">
            <a:extLst>
              <a:ext uri="{FF2B5EF4-FFF2-40B4-BE49-F238E27FC236}">
                <a16:creationId xmlns:a16="http://schemas.microsoft.com/office/drawing/2014/main" id="{FEAC0F1C-4096-437F-8942-DC5A70BD1921}"/>
              </a:ext>
            </a:extLst>
          </p:cNvPr>
          <p:cNvSpPr>
            <a:spLocks noGrp="1"/>
          </p:cNvSpPr>
          <p:nvPr>
            <p:ph type="body" sz="quarter" idx="13" hasCustomPrompt="1"/>
          </p:nvPr>
        </p:nvSpPr>
        <p:spPr>
          <a:xfrm>
            <a:off x="499696" y="1221582"/>
            <a:ext cx="8146073" cy="184666"/>
          </a:xfrm>
        </p:spPr>
        <p:txBody>
          <a:bodyPr vert="horz" lIns="0" tIns="0" rIns="0" bIns="0" rtlCol="0" anchor="t" anchorCtr="0">
            <a:spAutoFit/>
          </a:bodyPr>
          <a:lstStyle>
            <a:lvl1pPr>
              <a:defRPr lang="en-AU" sz="1200" dirty="0">
                <a:solidFill>
                  <a:schemeClr val="bg2"/>
                </a:solidFill>
                <a:latin typeface="Segoe UI Semibold" panose="020B0702040204020203" pitchFamily="34" charset="0"/>
                <a:cs typeface="Segoe UI Semibold" panose="020B0702040204020203" pitchFamily="34" charset="0"/>
              </a:defRPr>
            </a:lvl1pPr>
          </a:lstStyle>
          <a:p>
            <a:pPr lvl="0"/>
            <a:r>
              <a:rPr lang="en-US"/>
              <a:t>Content heading</a:t>
            </a:r>
            <a:endParaRPr lang="en-AU"/>
          </a:p>
        </p:txBody>
      </p:sp>
    </p:spTree>
    <p:extLst>
      <p:ext uri="{BB962C8B-B14F-4D97-AF65-F5344CB8AC3E}">
        <p14:creationId xmlns:p14="http://schemas.microsoft.com/office/powerpoint/2010/main" val="1495188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small righ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519DC3-7D03-4FA2-93E4-2F4495605860}"/>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0" name="Content Placeholder 5">
            <a:extLst>
              <a:ext uri="{FF2B5EF4-FFF2-40B4-BE49-F238E27FC236}">
                <a16:creationId xmlns:a16="http://schemas.microsoft.com/office/drawing/2014/main" id="{89FB2094-C79F-4161-8870-238CE2277795}"/>
              </a:ext>
            </a:extLst>
          </p:cNvPr>
          <p:cNvSpPr>
            <a:spLocks noGrp="1"/>
          </p:cNvSpPr>
          <p:nvPr>
            <p:ph sz="quarter" idx="13"/>
          </p:nvPr>
        </p:nvSpPr>
        <p:spPr>
          <a:xfrm>
            <a:off x="6167254" y="411510"/>
            <a:ext cx="2459351" cy="426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TextBox 12">
            <a:extLst>
              <a:ext uri="{FF2B5EF4-FFF2-40B4-BE49-F238E27FC236}">
                <a16:creationId xmlns:a16="http://schemas.microsoft.com/office/drawing/2014/main" id="{E1F400FC-3642-4643-A150-5A0E3F3BA932}"/>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5">
            <a:extLst>
              <a:ext uri="{FF2B5EF4-FFF2-40B4-BE49-F238E27FC236}">
                <a16:creationId xmlns:a16="http://schemas.microsoft.com/office/drawing/2014/main" id="{EE9150A4-3069-4C92-A760-C022EA0D4B68}"/>
              </a:ext>
            </a:extLst>
          </p:cNvPr>
          <p:cNvSpPr>
            <a:spLocks noGrp="1"/>
          </p:cNvSpPr>
          <p:nvPr>
            <p:ph sz="quarter" idx="14"/>
          </p:nvPr>
        </p:nvSpPr>
        <p:spPr>
          <a:xfrm>
            <a:off x="499804" y="1275606"/>
            <a:ext cx="5401575" cy="340190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Title 1">
            <a:extLst>
              <a:ext uri="{FF2B5EF4-FFF2-40B4-BE49-F238E27FC236}">
                <a16:creationId xmlns:a16="http://schemas.microsoft.com/office/drawing/2014/main" id="{42A72658-3433-4B4F-8A6D-AC5592288960}"/>
              </a:ext>
            </a:extLst>
          </p:cNvPr>
          <p:cNvSpPr>
            <a:spLocks noGrp="1"/>
          </p:cNvSpPr>
          <p:nvPr>
            <p:ph type="title" hasCustomPrompt="1"/>
          </p:nvPr>
        </p:nvSpPr>
        <p:spPr>
          <a:xfrm>
            <a:off x="498462" y="378000"/>
            <a:ext cx="541498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Text Placeholder 10">
            <a:extLst>
              <a:ext uri="{FF2B5EF4-FFF2-40B4-BE49-F238E27FC236}">
                <a16:creationId xmlns:a16="http://schemas.microsoft.com/office/drawing/2014/main" id="{CC9CB964-C821-4398-A375-E6D5903674AB}"/>
              </a:ext>
            </a:extLst>
          </p:cNvPr>
          <p:cNvSpPr>
            <a:spLocks noGrp="1"/>
          </p:cNvSpPr>
          <p:nvPr>
            <p:ph type="body" sz="quarter" idx="30" hasCustomPrompt="1"/>
          </p:nvPr>
        </p:nvSpPr>
        <p:spPr>
          <a:xfrm>
            <a:off x="498462" y="756000"/>
            <a:ext cx="5414985"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21207724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 and diagram">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5CB2FD-125F-49C3-8070-90964B15289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6" name="Content Placeholder 3">
            <a:extLst>
              <a:ext uri="{FF2B5EF4-FFF2-40B4-BE49-F238E27FC236}">
                <a16:creationId xmlns:a16="http://schemas.microsoft.com/office/drawing/2014/main" id="{CF867B38-068B-47F2-A53E-5B0C95A86348}"/>
              </a:ext>
            </a:extLst>
          </p:cNvPr>
          <p:cNvSpPr>
            <a:spLocks noGrp="1"/>
          </p:cNvSpPr>
          <p:nvPr>
            <p:ph sz="quarter" idx="12"/>
          </p:nvPr>
        </p:nvSpPr>
        <p:spPr>
          <a:xfrm>
            <a:off x="498462" y="1437086"/>
            <a:ext cx="3875972" cy="2808851"/>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TextBox 16">
            <a:extLst>
              <a:ext uri="{FF2B5EF4-FFF2-40B4-BE49-F238E27FC236}">
                <a16:creationId xmlns:a16="http://schemas.microsoft.com/office/drawing/2014/main" id="{19B61AE5-CE46-4219-AC93-C394657AAFE1}"/>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Content Placeholder 3">
            <a:extLst>
              <a:ext uri="{FF2B5EF4-FFF2-40B4-BE49-F238E27FC236}">
                <a16:creationId xmlns:a16="http://schemas.microsoft.com/office/drawing/2014/main" id="{26B00638-B231-468B-9EE5-3F81BD044CDB}"/>
              </a:ext>
            </a:extLst>
          </p:cNvPr>
          <p:cNvSpPr>
            <a:spLocks noGrp="1"/>
          </p:cNvSpPr>
          <p:nvPr>
            <p:ph sz="quarter" idx="13"/>
          </p:nvPr>
        </p:nvSpPr>
        <p:spPr>
          <a:xfrm>
            <a:off x="4766662" y="1437624"/>
            <a:ext cx="3875972" cy="1566174"/>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Content Placeholder 3">
            <a:extLst>
              <a:ext uri="{FF2B5EF4-FFF2-40B4-BE49-F238E27FC236}">
                <a16:creationId xmlns:a16="http://schemas.microsoft.com/office/drawing/2014/main" id="{6112E7D0-D2EF-467D-8E9B-EF90612ECAD7}"/>
              </a:ext>
            </a:extLst>
          </p:cNvPr>
          <p:cNvSpPr>
            <a:spLocks noGrp="1"/>
          </p:cNvSpPr>
          <p:nvPr>
            <p:ph sz="quarter" idx="14"/>
          </p:nvPr>
        </p:nvSpPr>
        <p:spPr>
          <a:xfrm>
            <a:off x="4787437" y="3165817"/>
            <a:ext cx="3875972" cy="1480715"/>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Title 1">
            <a:extLst>
              <a:ext uri="{FF2B5EF4-FFF2-40B4-BE49-F238E27FC236}">
                <a16:creationId xmlns:a16="http://schemas.microsoft.com/office/drawing/2014/main" id="{59E6C7B9-94B6-44B1-83AB-93F27121748D}"/>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1" name="Text Placeholder 10">
            <a:extLst>
              <a:ext uri="{FF2B5EF4-FFF2-40B4-BE49-F238E27FC236}">
                <a16:creationId xmlns:a16="http://schemas.microsoft.com/office/drawing/2014/main" id="{5A330047-7E5C-4B26-9A5F-D4A445DE1374}"/>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2" name="Text Placeholder 2">
            <a:extLst>
              <a:ext uri="{FF2B5EF4-FFF2-40B4-BE49-F238E27FC236}">
                <a16:creationId xmlns:a16="http://schemas.microsoft.com/office/drawing/2014/main" id="{C55D7B12-06F3-4106-B029-8923725843D3}"/>
              </a:ext>
            </a:extLst>
          </p:cNvPr>
          <p:cNvSpPr>
            <a:spLocks noGrp="1"/>
          </p:cNvSpPr>
          <p:nvPr>
            <p:ph type="body" sz="quarter" idx="10" hasCustomPrompt="1"/>
          </p:nvPr>
        </p:nvSpPr>
        <p:spPr>
          <a:xfrm>
            <a:off x="498461" y="4427255"/>
            <a:ext cx="3875972" cy="230818"/>
          </a:xfrm>
        </p:spPr>
        <p:txBody>
          <a:bodyPr wrap="square" anchor="ctr">
            <a:spAutoFit/>
          </a:bodyPr>
          <a:lstStyle>
            <a:lvl1pPr>
              <a:defRPr sz="900"/>
            </a:lvl1pPr>
          </a:lstStyle>
          <a:p>
            <a:pPr lvl="0"/>
            <a:r>
              <a:rPr lang="en-AU" noProof="0"/>
              <a:t>Source</a:t>
            </a:r>
          </a:p>
        </p:txBody>
      </p:sp>
    </p:spTree>
    <p:extLst>
      <p:ext uri="{BB962C8B-B14F-4D97-AF65-F5344CB8AC3E}">
        <p14:creationId xmlns:p14="http://schemas.microsoft.com/office/powerpoint/2010/main" val="3457595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content and two chart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A29F3BF-B861-4ABA-A326-EF8E5C2747E8}"/>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Content Placeholder 5">
            <a:extLst>
              <a:ext uri="{FF2B5EF4-FFF2-40B4-BE49-F238E27FC236}">
                <a16:creationId xmlns:a16="http://schemas.microsoft.com/office/drawing/2014/main" id="{013C50DC-995F-4C4F-A1E5-D0DF03130FDB}"/>
              </a:ext>
            </a:extLst>
          </p:cNvPr>
          <p:cNvSpPr>
            <a:spLocks noGrp="1"/>
          </p:cNvSpPr>
          <p:nvPr>
            <p:ph sz="quarter" idx="13"/>
          </p:nvPr>
        </p:nvSpPr>
        <p:spPr>
          <a:xfrm>
            <a:off x="498462" y="2517744"/>
            <a:ext cx="3921781" cy="21612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Content Placeholder 5">
            <a:extLst>
              <a:ext uri="{FF2B5EF4-FFF2-40B4-BE49-F238E27FC236}">
                <a16:creationId xmlns:a16="http://schemas.microsoft.com/office/drawing/2014/main" id="{E70CBBB7-A70F-478F-B71C-D900FDA7DD7C}"/>
              </a:ext>
            </a:extLst>
          </p:cNvPr>
          <p:cNvSpPr>
            <a:spLocks noGrp="1"/>
          </p:cNvSpPr>
          <p:nvPr>
            <p:ph sz="quarter" idx="14"/>
          </p:nvPr>
        </p:nvSpPr>
        <p:spPr>
          <a:xfrm>
            <a:off x="4723760" y="2516721"/>
            <a:ext cx="3921781" cy="21612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ext Placeholder 8">
            <a:extLst>
              <a:ext uri="{FF2B5EF4-FFF2-40B4-BE49-F238E27FC236}">
                <a16:creationId xmlns:a16="http://schemas.microsoft.com/office/drawing/2014/main" id="{25B85461-5036-4DBD-94A5-44DD2B17B6A8}"/>
              </a:ext>
            </a:extLst>
          </p:cNvPr>
          <p:cNvSpPr>
            <a:spLocks noGrp="1"/>
          </p:cNvSpPr>
          <p:nvPr>
            <p:ph type="body" sz="quarter" idx="31"/>
          </p:nvPr>
        </p:nvSpPr>
        <p:spPr>
          <a:xfrm>
            <a:off x="498462" y="1437624"/>
            <a:ext cx="8141539" cy="809625"/>
          </a:xfrm>
        </p:spPr>
        <p:txBody>
          <a:bodyPr/>
          <a:lstStyle/>
          <a:p>
            <a:pPr lvl="0"/>
            <a:r>
              <a:rPr lang="en-US" noProof="0"/>
              <a:t>Click to edit Master text styles</a:t>
            </a:r>
          </a:p>
          <a:p>
            <a:pPr lvl="1"/>
            <a:r>
              <a:rPr lang="en-US" noProof="0"/>
              <a:t>Second level</a:t>
            </a:r>
          </a:p>
          <a:p>
            <a:pPr lvl="2"/>
            <a:r>
              <a:rPr lang="en-US" noProof="0"/>
              <a:t>Third level</a:t>
            </a:r>
          </a:p>
        </p:txBody>
      </p:sp>
      <p:sp>
        <p:nvSpPr>
          <p:cNvPr id="17" name="TextBox 16">
            <a:extLst>
              <a:ext uri="{FF2B5EF4-FFF2-40B4-BE49-F238E27FC236}">
                <a16:creationId xmlns:a16="http://schemas.microsoft.com/office/drawing/2014/main" id="{DF385924-005A-400D-9BAC-1453A1CE7003}"/>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Title 1">
            <a:extLst>
              <a:ext uri="{FF2B5EF4-FFF2-40B4-BE49-F238E27FC236}">
                <a16:creationId xmlns:a16="http://schemas.microsoft.com/office/drawing/2014/main" id="{085D6380-F3B7-4673-B60F-CA18C1B2734F}"/>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9" name="Text Placeholder 10">
            <a:extLst>
              <a:ext uri="{FF2B5EF4-FFF2-40B4-BE49-F238E27FC236}">
                <a16:creationId xmlns:a16="http://schemas.microsoft.com/office/drawing/2014/main" id="{B86FCABE-A416-4D3E-9077-97F1738E356B}"/>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27538343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and two charts gre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53335954"/>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7B94931E-B2E6-453F-BAAD-DACE6ACB7266}"/>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5" name="Picture 14">
            <a:extLst>
              <a:ext uri="{FF2B5EF4-FFF2-40B4-BE49-F238E27FC236}">
                <a16:creationId xmlns:a16="http://schemas.microsoft.com/office/drawing/2014/main" id="{277E34F9-72E6-4A6A-A33A-D165CB067E9C}"/>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6" name="Content Placeholder 5">
            <a:extLst>
              <a:ext uri="{FF2B5EF4-FFF2-40B4-BE49-F238E27FC236}">
                <a16:creationId xmlns:a16="http://schemas.microsoft.com/office/drawing/2014/main" id="{95052E8E-2F75-4701-BBF5-1514B28650B1}"/>
              </a:ext>
            </a:extLst>
          </p:cNvPr>
          <p:cNvSpPr>
            <a:spLocks noGrp="1"/>
          </p:cNvSpPr>
          <p:nvPr>
            <p:ph sz="quarter" idx="13"/>
          </p:nvPr>
        </p:nvSpPr>
        <p:spPr>
          <a:xfrm>
            <a:off x="498462" y="2517744"/>
            <a:ext cx="3921781" cy="205222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Content Placeholder 5">
            <a:extLst>
              <a:ext uri="{FF2B5EF4-FFF2-40B4-BE49-F238E27FC236}">
                <a16:creationId xmlns:a16="http://schemas.microsoft.com/office/drawing/2014/main" id="{6CE7B746-0789-40EB-BD8C-C142FD27B6C4}"/>
              </a:ext>
            </a:extLst>
          </p:cNvPr>
          <p:cNvSpPr>
            <a:spLocks noGrp="1"/>
          </p:cNvSpPr>
          <p:nvPr>
            <p:ph sz="quarter" idx="14"/>
          </p:nvPr>
        </p:nvSpPr>
        <p:spPr>
          <a:xfrm>
            <a:off x="4726812" y="2516721"/>
            <a:ext cx="3921781" cy="205222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8" name="Text Placeholder 8">
            <a:extLst>
              <a:ext uri="{FF2B5EF4-FFF2-40B4-BE49-F238E27FC236}">
                <a16:creationId xmlns:a16="http://schemas.microsoft.com/office/drawing/2014/main" id="{730AEE41-03BB-42F6-985A-891D58CE6C57}"/>
              </a:ext>
            </a:extLst>
          </p:cNvPr>
          <p:cNvSpPr>
            <a:spLocks noGrp="1"/>
          </p:cNvSpPr>
          <p:nvPr>
            <p:ph type="body" sz="quarter" idx="31"/>
          </p:nvPr>
        </p:nvSpPr>
        <p:spPr>
          <a:xfrm>
            <a:off x="498462" y="1437624"/>
            <a:ext cx="8141539" cy="809625"/>
          </a:xfrm>
        </p:spPr>
        <p:txBody>
          <a:bodyPr/>
          <a:lstStyle/>
          <a:p>
            <a:pPr lvl="0"/>
            <a:r>
              <a:rPr lang="en-US" noProof="0"/>
              <a:t>Click to edit Master text styles</a:t>
            </a:r>
          </a:p>
          <a:p>
            <a:pPr lvl="1"/>
            <a:r>
              <a:rPr lang="en-US" noProof="0"/>
              <a:t>Second level</a:t>
            </a:r>
          </a:p>
          <a:p>
            <a:pPr lvl="2"/>
            <a:r>
              <a:rPr lang="en-US" noProof="0"/>
              <a:t>Third level</a:t>
            </a:r>
          </a:p>
        </p:txBody>
      </p:sp>
      <p:sp>
        <p:nvSpPr>
          <p:cNvPr id="19" name="TextBox 18">
            <a:extLst>
              <a:ext uri="{FF2B5EF4-FFF2-40B4-BE49-F238E27FC236}">
                <a16:creationId xmlns:a16="http://schemas.microsoft.com/office/drawing/2014/main" id="{F55583B0-47A4-45EB-87B6-0B7E84BB2019}"/>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Title 1">
            <a:extLst>
              <a:ext uri="{FF2B5EF4-FFF2-40B4-BE49-F238E27FC236}">
                <a16:creationId xmlns:a16="http://schemas.microsoft.com/office/drawing/2014/main" id="{A7967CA5-03E6-403B-AB50-E6D362962C1F}"/>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1" name="Text Placeholder 10">
            <a:extLst>
              <a:ext uri="{FF2B5EF4-FFF2-40B4-BE49-F238E27FC236}">
                <a16:creationId xmlns:a16="http://schemas.microsoft.com/office/drawing/2014/main" id="{A2A8A8AE-07AF-4A4F-9AD5-70FC8267B0F9}"/>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7832931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and two charts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526160169"/>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1DC4D9DD-3C6B-4002-948A-F80C4E0BBCFF}"/>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5" name="Picture 14">
            <a:extLst>
              <a:ext uri="{FF2B5EF4-FFF2-40B4-BE49-F238E27FC236}">
                <a16:creationId xmlns:a16="http://schemas.microsoft.com/office/drawing/2014/main" id="{CAC8735C-DB4D-4D8C-A804-36B5B4508E6B}"/>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6" name="Content Placeholder 5">
            <a:extLst>
              <a:ext uri="{FF2B5EF4-FFF2-40B4-BE49-F238E27FC236}">
                <a16:creationId xmlns:a16="http://schemas.microsoft.com/office/drawing/2014/main" id="{8BDAC9CE-2536-43E8-AAE9-49BEF82655AB}"/>
              </a:ext>
            </a:extLst>
          </p:cNvPr>
          <p:cNvSpPr>
            <a:spLocks noGrp="1"/>
          </p:cNvSpPr>
          <p:nvPr>
            <p:ph sz="quarter" idx="13"/>
          </p:nvPr>
        </p:nvSpPr>
        <p:spPr>
          <a:xfrm>
            <a:off x="498462" y="2517744"/>
            <a:ext cx="3921781" cy="2052228"/>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Content Placeholder 5">
            <a:extLst>
              <a:ext uri="{FF2B5EF4-FFF2-40B4-BE49-F238E27FC236}">
                <a16:creationId xmlns:a16="http://schemas.microsoft.com/office/drawing/2014/main" id="{45A7896C-759F-4DDC-8E64-05EDF6E8F0CA}"/>
              </a:ext>
            </a:extLst>
          </p:cNvPr>
          <p:cNvSpPr>
            <a:spLocks noGrp="1"/>
          </p:cNvSpPr>
          <p:nvPr>
            <p:ph sz="quarter" idx="14"/>
          </p:nvPr>
        </p:nvSpPr>
        <p:spPr>
          <a:xfrm>
            <a:off x="4723760" y="2516721"/>
            <a:ext cx="3921781" cy="2052228"/>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8" name="Text Placeholder 8">
            <a:extLst>
              <a:ext uri="{FF2B5EF4-FFF2-40B4-BE49-F238E27FC236}">
                <a16:creationId xmlns:a16="http://schemas.microsoft.com/office/drawing/2014/main" id="{08C4CD30-A2B9-4250-8126-0AD0ED8D24BC}"/>
              </a:ext>
            </a:extLst>
          </p:cNvPr>
          <p:cNvSpPr>
            <a:spLocks noGrp="1"/>
          </p:cNvSpPr>
          <p:nvPr>
            <p:ph type="body" sz="quarter" idx="31"/>
          </p:nvPr>
        </p:nvSpPr>
        <p:spPr>
          <a:xfrm>
            <a:off x="498462" y="1437624"/>
            <a:ext cx="8141539" cy="809625"/>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19" name="TextBox 18">
            <a:extLst>
              <a:ext uri="{FF2B5EF4-FFF2-40B4-BE49-F238E27FC236}">
                <a16:creationId xmlns:a16="http://schemas.microsoft.com/office/drawing/2014/main" id="{0C5DFF64-FEAC-4979-8D94-AA7FFC6B72A7}"/>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Title 1">
            <a:extLst>
              <a:ext uri="{FF2B5EF4-FFF2-40B4-BE49-F238E27FC236}">
                <a16:creationId xmlns:a16="http://schemas.microsoft.com/office/drawing/2014/main" id="{F8DF99A8-C46C-4535-A59F-EA64F028E0D3}"/>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1" name="Text Placeholder 10">
            <a:extLst>
              <a:ext uri="{FF2B5EF4-FFF2-40B4-BE49-F238E27FC236}">
                <a16:creationId xmlns:a16="http://schemas.microsoft.com/office/drawing/2014/main" id="{F21E2099-6C1D-4431-97C9-B319EE2B5455}"/>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19039713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harts then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E59CC9-0F66-4C0E-885E-ED532BA5C836}"/>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3" name="Content Placeholder 5">
            <a:extLst>
              <a:ext uri="{FF2B5EF4-FFF2-40B4-BE49-F238E27FC236}">
                <a16:creationId xmlns:a16="http://schemas.microsoft.com/office/drawing/2014/main" id="{FB3A56F1-7327-4D15-B5F5-6FDFB1766FC9}"/>
              </a:ext>
            </a:extLst>
          </p:cNvPr>
          <p:cNvSpPr>
            <a:spLocks noGrp="1"/>
          </p:cNvSpPr>
          <p:nvPr>
            <p:ph sz="quarter" idx="13"/>
          </p:nvPr>
        </p:nvSpPr>
        <p:spPr>
          <a:xfrm>
            <a:off x="498462" y="1437624"/>
            <a:ext cx="3921781" cy="216024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Content Placeholder 5">
            <a:extLst>
              <a:ext uri="{FF2B5EF4-FFF2-40B4-BE49-F238E27FC236}">
                <a16:creationId xmlns:a16="http://schemas.microsoft.com/office/drawing/2014/main" id="{8A3B7C66-C683-4365-9233-1D7724EC2B52}"/>
              </a:ext>
            </a:extLst>
          </p:cNvPr>
          <p:cNvSpPr>
            <a:spLocks noGrp="1"/>
          </p:cNvSpPr>
          <p:nvPr>
            <p:ph sz="quarter" idx="14"/>
          </p:nvPr>
        </p:nvSpPr>
        <p:spPr>
          <a:xfrm>
            <a:off x="4723760" y="1436601"/>
            <a:ext cx="3921781" cy="216024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Text Placeholder 8">
            <a:extLst>
              <a:ext uri="{FF2B5EF4-FFF2-40B4-BE49-F238E27FC236}">
                <a16:creationId xmlns:a16="http://schemas.microsoft.com/office/drawing/2014/main" id="{90D29076-4619-476F-9202-AECCC8C47BD4}"/>
              </a:ext>
            </a:extLst>
          </p:cNvPr>
          <p:cNvSpPr>
            <a:spLocks noGrp="1"/>
          </p:cNvSpPr>
          <p:nvPr>
            <p:ph type="body" sz="quarter" idx="31"/>
          </p:nvPr>
        </p:nvSpPr>
        <p:spPr>
          <a:xfrm>
            <a:off x="498462" y="3813888"/>
            <a:ext cx="8141539" cy="809625"/>
          </a:xfrm>
        </p:spPr>
        <p:txBody>
          <a:bodyPr/>
          <a:lstStyle/>
          <a:p>
            <a:pPr lvl="0"/>
            <a:r>
              <a:rPr lang="en-US" noProof="0"/>
              <a:t>Click to edit Master text styles</a:t>
            </a:r>
          </a:p>
          <a:p>
            <a:pPr lvl="1"/>
            <a:r>
              <a:rPr lang="en-US" noProof="0"/>
              <a:t>Second level</a:t>
            </a:r>
          </a:p>
          <a:p>
            <a:pPr lvl="2"/>
            <a:r>
              <a:rPr lang="en-US" noProof="0"/>
              <a:t>Third level</a:t>
            </a:r>
          </a:p>
        </p:txBody>
      </p:sp>
      <p:sp>
        <p:nvSpPr>
          <p:cNvPr id="16" name="TextBox 15">
            <a:extLst>
              <a:ext uri="{FF2B5EF4-FFF2-40B4-BE49-F238E27FC236}">
                <a16:creationId xmlns:a16="http://schemas.microsoft.com/office/drawing/2014/main" id="{B97858CC-D7B3-40DC-8EFB-CC0BB36847AF}"/>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3D91CF9F-ECED-405E-943B-7517F2B1A179}"/>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8" name="Text Placeholder 10">
            <a:extLst>
              <a:ext uri="{FF2B5EF4-FFF2-40B4-BE49-F238E27FC236}">
                <a16:creationId xmlns:a16="http://schemas.microsoft.com/office/drawing/2014/main" id="{834CE2FC-2DC7-41FF-955E-A5F291D9EA44}"/>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16844899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harts then content gre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622736119"/>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89A5369C-58C0-418B-AB37-33EC1BEFFD3D}"/>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5" name="Picture 14">
            <a:extLst>
              <a:ext uri="{FF2B5EF4-FFF2-40B4-BE49-F238E27FC236}">
                <a16:creationId xmlns:a16="http://schemas.microsoft.com/office/drawing/2014/main" id="{E97EE5D0-BCBD-4D9B-9086-B600CAAB7ABF}"/>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6" name="TextBox 15">
            <a:extLst>
              <a:ext uri="{FF2B5EF4-FFF2-40B4-BE49-F238E27FC236}">
                <a16:creationId xmlns:a16="http://schemas.microsoft.com/office/drawing/2014/main" id="{05931457-895B-45BE-A34D-B16F97F454A0}"/>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77669D27-DAC7-4C3E-8E33-45616FA94B4D}"/>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8" name="Text Placeholder 10">
            <a:extLst>
              <a:ext uri="{FF2B5EF4-FFF2-40B4-BE49-F238E27FC236}">
                <a16:creationId xmlns:a16="http://schemas.microsoft.com/office/drawing/2014/main" id="{593A8BA2-54B5-479D-ADF2-1F24ABFBD71A}"/>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19" name="Content Placeholder 5">
            <a:extLst>
              <a:ext uri="{FF2B5EF4-FFF2-40B4-BE49-F238E27FC236}">
                <a16:creationId xmlns:a16="http://schemas.microsoft.com/office/drawing/2014/main" id="{3DB407B6-9342-45C4-86BB-8724F21220EB}"/>
              </a:ext>
            </a:extLst>
          </p:cNvPr>
          <p:cNvSpPr>
            <a:spLocks noGrp="1"/>
          </p:cNvSpPr>
          <p:nvPr>
            <p:ph sz="quarter" idx="13"/>
          </p:nvPr>
        </p:nvSpPr>
        <p:spPr>
          <a:xfrm>
            <a:off x="498462" y="1437624"/>
            <a:ext cx="3921781" cy="2160240"/>
          </a:xfrm>
        </p:spPr>
        <p:txBody>
          <a:bodyPr/>
          <a:lstStyle>
            <a:lvl2pPr>
              <a:buClrTx/>
              <a:defRPr/>
            </a:lvl2pPr>
            <a:lvl3pPr>
              <a:buClrTx/>
              <a:defRPr/>
            </a:lvl3pPr>
            <a:lvl4pPr>
              <a:buClrTx/>
              <a:defRPr/>
            </a:lvl4pPr>
            <a:lvl5pPr>
              <a:buClrTx/>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Content Placeholder 5">
            <a:extLst>
              <a:ext uri="{FF2B5EF4-FFF2-40B4-BE49-F238E27FC236}">
                <a16:creationId xmlns:a16="http://schemas.microsoft.com/office/drawing/2014/main" id="{142A2475-0038-46CD-8E79-CE42ED7E782D}"/>
              </a:ext>
            </a:extLst>
          </p:cNvPr>
          <p:cNvSpPr>
            <a:spLocks noGrp="1"/>
          </p:cNvSpPr>
          <p:nvPr>
            <p:ph sz="quarter" idx="14"/>
          </p:nvPr>
        </p:nvSpPr>
        <p:spPr>
          <a:xfrm>
            <a:off x="4723760" y="1436601"/>
            <a:ext cx="3921781" cy="2160240"/>
          </a:xfrm>
        </p:spPr>
        <p:txBody>
          <a:bodyPr/>
          <a:lstStyle>
            <a:lvl2pPr>
              <a:buClrTx/>
              <a:defRPr/>
            </a:lvl2pPr>
            <a:lvl3pPr>
              <a:buClrTx/>
              <a:defRPr/>
            </a:lvl3pPr>
            <a:lvl4pPr>
              <a:buClrTx/>
              <a:defRPr/>
            </a:lvl4pPr>
            <a:lvl5pPr>
              <a:buClrTx/>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1" name="Text Placeholder 8">
            <a:extLst>
              <a:ext uri="{FF2B5EF4-FFF2-40B4-BE49-F238E27FC236}">
                <a16:creationId xmlns:a16="http://schemas.microsoft.com/office/drawing/2014/main" id="{C2B3E3A6-4001-4963-9717-6649FC5D390E}"/>
              </a:ext>
            </a:extLst>
          </p:cNvPr>
          <p:cNvSpPr>
            <a:spLocks noGrp="1"/>
          </p:cNvSpPr>
          <p:nvPr>
            <p:ph type="body" sz="quarter" idx="31"/>
          </p:nvPr>
        </p:nvSpPr>
        <p:spPr>
          <a:xfrm>
            <a:off x="498462" y="3813888"/>
            <a:ext cx="8141539" cy="809625"/>
          </a:xfrm>
        </p:spPr>
        <p:txBody>
          <a:body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744261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harts then content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66175183"/>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0FADCF4F-850E-4C52-970C-BC89048F74B0}"/>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5" name="Picture 14">
            <a:extLst>
              <a:ext uri="{FF2B5EF4-FFF2-40B4-BE49-F238E27FC236}">
                <a16:creationId xmlns:a16="http://schemas.microsoft.com/office/drawing/2014/main" id="{57A1EE31-E8C0-4A9D-A8D0-B1BAD90535F5}"/>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6" name="TextBox 15">
            <a:extLst>
              <a:ext uri="{FF2B5EF4-FFF2-40B4-BE49-F238E27FC236}">
                <a16:creationId xmlns:a16="http://schemas.microsoft.com/office/drawing/2014/main" id="{B042A1FD-BB4E-4DBE-8A42-E721D84DA53A}"/>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B730C481-EE0D-4AA6-ABAB-427AA0AD2F5D}"/>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8" name="Text Placeholder 10">
            <a:extLst>
              <a:ext uri="{FF2B5EF4-FFF2-40B4-BE49-F238E27FC236}">
                <a16:creationId xmlns:a16="http://schemas.microsoft.com/office/drawing/2014/main" id="{CD415C1D-F771-4EAC-AA36-97B4727A5788}"/>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19" name="Content Placeholder 5">
            <a:extLst>
              <a:ext uri="{FF2B5EF4-FFF2-40B4-BE49-F238E27FC236}">
                <a16:creationId xmlns:a16="http://schemas.microsoft.com/office/drawing/2014/main" id="{89BE6FB3-8DDF-48A5-A08E-74966C330FC4}"/>
              </a:ext>
            </a:extLst>
          </p:cNvPr>
          <p:cNvSpPr>
            <a:spLocks noGrp="1"/>
          </p:cNvSpPr>
          <p:nvPr>
            <p:ph sz="quarter" idx="13"/>
          </p:nvPr>
        </p:nvSpPr>
        <p:spPr>
          <a:xfrm>
            <a:off x="498462" y="1437624"/>
            <a:ext cx="3921781" cy="2160240"/>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Content Placeholder 5">
            <a:extLst>
              <a:ext uri="{FF2B5EF4-FFF2-40B4-BE49-F238E27FC236}">
                <a16:creationId xmlns:a16="http://schemas.microsoft.com/office/drawing/2014/main" id="{73C4BAB2-9A4C-45D3-8521-F8C35C169131}"/>
              </a:ext>
            </a:extLst>
          </p:cNvPr>
          <p:cNvSpPr>
            <a:spLocks noGrp="1"/>
          </p:cNvSpPr>
          <p:nvPr>
            <p:ph sz="quarter" idx="14"/>
          </p:nvPr>
        </p:nvSpPr>
        <p:spPr>
          <a:xfrm>
            <a:off x="4723760" y="1436601"/>
            <a:ext cx="3921781" cy="2160240"/>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1" name="Text Placeholder 8">
            <a:extLst>
              <a:ext uri="{FF2B5EF4-FFF2-40B4-BE49-F238E27FC236}">
                <a16:creationId xmlns:a16="http://schemas.microsoft.com/office/drawing/2014/main" id="{C5A118AB-7244-4986-A137-CFE67B1A6560}"/>
              </a:ext>
            </a:extLst>
          </p:cNvPr>
          <p:cNvSpPr>
            <a:spLocks noGrp="1"/>
          </p:cNvSpPr>
          <p:nvPr>
            <p:ph type="body" sz="quarter" idx="31"/>
          </p:nvPr>
        </p:nvSpPr>
        <p:spPr>
          <a:xfrm>
            <a:off x="498462" y="3813888"/>
            <a:ext cx="8141539" cy="80962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12931888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 icon panel gre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5528740"/>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9" name="Rectangle 18">
            <a:extLst>
              <a:ext uri="{FF2B5EF4-FFF2-40B4-BE49-F238E27FC236}">
                <a16:creationId xmlns:a16="http://schemas.microsoft.com/office/drawing/2014/main" id="{73520D51-33F5-49DD-9794-97FCF292D538}"/>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20" name="Picture 19">
            <a:extLst>
              <a:ext uri="{FF2B5EF4-FFF2-40B4-BE49-F238E27FC236}">
                <a16:creationId xmlns:a16="http://schemas.microsoft.com/office/drawing/2014/main" id="{F503BC0B-D5C1-4FD8-BBA9-1E5CEE1684FD}"/>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3" name="Picture Placeholder 20">
            <a:extLst>
              <a:ext uri="{FF2B5EF4-FFF2-40B4-BE49-F238E27FC236}">
                <a16:creationId xmlns:a16="http://schemas.microsoft.com/office/drawing/2014/main" id="{154F0FFD-5ED5-4714-9DF5-9CAD2CA93DAC}"/>
              </a:ext>
            </a:extLst>
          </p:cNvPr>
          <p:cNvSpPr>
            <a:spLocks noGrp="1" noChangeAspect="1"/>
          </p:cNvSpPr>
          <p:nvPr>
            <p:ph type="pic" sz="quarter" idx="10" hasCustomPrompt="1"/>
          </p:nvPr>
        </p:nvSpPr>
        <p:spPr>
          <a:xfrm>
            <a:off x="1129656" y="2517744"/>
            <a:ext cx="498461" cy="405000"/>
          </a:xfrm>
        </p:spPr>
        <p:txBody>
          <a:bodyPr/>
          <a:lstStyle>
            <a:lvl1pPr algn="ctr">
              <a:defRPr sz="750" b="0" baseline="0"/>
            </a:lvl1pPr>
          </a:lstStyle>
          <a:p>
            <a:r>
              <a:rPr lang="en-AU" noProof="0" dirty="0"/>
              <a:t>Icon</a:t>
            </a:r>
          </a:p>
        </p:txBody>
      </p:sp>
      <p:sp>
        <p:nvSpPr>
          <p:cNvPr id="24" name="Text Placeholder 32">
            <a:extLst>
              <a:ext uri="{FF2B5EF4-FFF2-40B4-BE49-F238E27FC236}">
                <a16:creationId xmlns:a16="http://schemas.microsoft.com/office/drawing/2014/main" id="{5D2C011A-087A-40D5-806C-850E3BCE958D}"/>
              </a:ext>
            </a:extLst>
          </p:cNvPr>
          <p:cNvSpPr>
            <a:spLocks noGrp="1"/>
          </p:cNvSpPr>
          <p:nvPr>
            <p:ph type="body" sz="quarter" idx="19" hasCustomPrompt="1"/>
          </p:nvPr>
        </p:nvSpPr>
        <p:spPr>
          <a:xfrm>
            <a:off x="716802" y="3116241"/>
            <a:ext cx="1324167" cy="230818"/>
          </a:xfrm>
        </p:spPr>
        <p:txBody>
          <a:bodyPr>
            <a:spAutoFit/>
          </a:bodyPr>
          <a:lstStyle>
            <a:lvl1pPr algn="ctr">
              <a:defRPr sz="900" b="1">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
        <p:nvSpPr>
          <p:cNvPr id="29" name="Picture Placeholder 20">
            <a:extLst>
              <a:ext uri="{FF2B5EF4-FFF2-40B4-BE49-F238E27FC236}">
                <a16:creationId xmlns:a16="http://schemas.microsoft.com/office/drawing/2014/main" id="{821EE2F4-5D28-436D-90CA-0D36B9D0EFAC}"/>
              </a:ext>
            </a:extLst>
          </p:cNvPr>
          <p:cNvSpPr>
            <a:spLocks noGrp="1" noChangeAspect="1"/>
          </p:cNvSpPr>
          <p:nvPr>
            <p:ph type="pic" sz="quarter" idx="20" hasCustomPrompt="1"/>
          </p:nvPr>
        </p:nvSpPr>
        <p:spPr>
          <a:xfrm>
            <a:off x="3229516" y="2517744"/>
            <a:ext cx="498461" cy="405000"/>
          </a:xfrm>
        </p:spPr>
        <p:txBody>
          <a:bodyPr/>
          <a:lstStyle>
            <a:lvl1pPr algn="ctr">
              <a:defRPr sz="750" b="0" baseline="0"/>
            </a:lvl1pPr>
          </a:lstStyle>
          <a:p>
            <a:r>
              <a:rPr lang="en-AU" noProof="0" dirty="0"/>
              <a:t>Icon</a:t>
            </a:r>
          </a:p>
        </p:txBody>
      </p:sp>
      <p:sp>
        <p:nvSpPr>
          <p:cNvPr id="32" name="Text Placeholder 32">
            <a:extLst>
              <a:ext uri="{FF2B5EF4-FFF2-40B4-BE49-F238E27FC236}">
                <a16:creationId xmlns:a16="http://schemas.microsoft.com/office/drawing/2014/main" id="{8384C005-915F-4403-B5DC-AA13E995E185}"/>
              </a:ext>
            </a:extLst>
          </p:cNvPr>
          <p:cNvSpPr>
            <a:spLocks noGrp="1"/>
          </p:cNvSpPr>
          <p:nvPr>
            <p:ph type="body" sz="quarter" idx="21" hasCustomPrompt="1"/>
          </p:nvPr>
        </p:nvSpPr>
        <p:spPr>
          <a:xfrm>
            <a:off x="2816663" y="3116241"/>
            <a:ext cx="1324167" cy="230818"/>
          </a:xfrm>
        </p:spPr>
        <p:txBody>
          <a:bodyPr>
            <a:spAutoFit/>
          </a:bodyPr>
          <a:lstStyle>
            <a:lvl1pPr algn="ctr">
              <a:defRPr sz="900" b="1">
                <a:solidFill>
                  <a:schemeClr val="accent2"/>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
        <p:nvSpPr>
          <p:cNvPr id="33" name="Picture Placeholder 20">
            <a:extLst>
              <a:ext uri="{FF2B5EF4-FFF2-40B4-BE49-F238E27FC236}">
                <a16:creationId xmlns:a16="http://schemas.microsoft.com/office/drawing/2014/main" id="{848F675A-BCF3-435C-9640-BFDD467D39DD}"/>
              </a:ext>
            </a:extLst>
          </p:cNvPr>
          <p:cNvSpPr>
            <a:spLocks noGrp="1" noChangeAspect="1"/>
          </p:cNvSpPr>
          <p:nvPr>
            <p:ph type="pic" sz="quarter" idx="22" hasCustomPrompt="1"/>
          </p:nvPr>
        </p:nvSpPr>
        <p:spPr>
          <a:xfrm>
            <a:off x="5329377" y="2517744"/>
            <a:ext cx="498461" cy="405000"/>
          </a:xfrm>
        </p:spPr>
        <p:txBody>
          <a:bodyPr/>
          <a:lstStyle>
            <a:lvl1pPr algn="ctr">
              <a:defRPr sz="750" b="0" baseline="0"/>
            </a:lvl1pPr>
          </a:lstStyle>
          <a:p>
            <a:r>
              <a:rPr lang="en-AU" noProof="0" dirty="0"/>
              <a:t>Icon</a:t>
            </a:r>
          </a:p>
        </p:txBody>
      </p:sp>
      <p:sp>
        <p:nvSpPr>
          <p:cNvPr id="34" name="Text Placeholder 32">
            <a:extLst>
              <a:ext uri="{FF2B5EF4-FFF2-40B4-BE49-F238E27FC236}">
                <a16:creationId xmlns:a16="http://schemas.microsoft.com/office/drawing/2014/main" id="{8B1CB358-7FB4-4367-AB7F-30DDF4693E0D}"/>
              </a:ext>
            </a:extLst>
          </p:cNvPr>
          <p:cNvSpPr>
            <a:spLocks noGrp="1"/>
          </p:cNvSpPr>
          <p:nvPr>
            <p:ph type="body" sz="quarter" idx="23" hasCustomPrompt="1"/>
          </p:nvPr>
        </p:nvSpPr>
        <p:spPr>
          <a:xfrm>
            <a:off x="4916524" y="3116241"/>
            <a:ext cx="1324167" cy="230818"/>
          </a:xfrm>
        </p:spPr>
        <p:txBody>
          <a:bodyPr>
            <a:spAutoFit/>
          </a:bodyPr>
          <a:lstStyle>
            <a:lvl1pPr algn="ctr">
              <a:defRPr sz="900" b="1">
                <a:solidFill>
                  <a:schemeClr val="accent3"/>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
        <p:nvSpPr>
          <p:cNvPr id="35" name="Picture Placeholder 20">
            <a:extLst>
              <a:ext uri="{FF2B5EF4-FFF2-40B4-BE49-F238E27FC236}">
                <a16:creationId xmlns:a16="http://schemas.microsoft.com/office/drawing/2014/main" id="{E9C54EC4-761B-4B01-B8F5-252A3A8FF0C1}"/>
              </a:ext>
            </a:extLst>
          </p:cNvPr>
          <p:cNvSpPr>
            <a:spLocks noGrp="1" noChangeAspect="1"/>
          </p:cNvSpPr>
          <p:nvPr>
            <p:ph type="pic" sz="quarter" idx="31" hasCustomPrompt="1"/>
          </p:nvPr>
        </p:nvSpPr>
        <p:spPr>
          <a:xfrm>
            <a:off x="7429237" y="2517744"/>
            <a:ext cx="498461" cy="405000"/>
          </a:xfrm>
        </p:spPr>
        <p:txBody>
          <a:bodyPr/>
          <a:lstStyle>
            <a:lvl1pPr algn="ctr">
              <a:defRPr sz="750" b="0" baseline="0"/>
            </a:lvl1pPr>
          </a:lstStyle>
          <a:p>
            <a:r>
              <a:rPr lang="en-AU" noProof="0" dirty="0"/>
              <a:t>Icon</a:t>
            </a:r>
          </a:p>
        </p:txBody>
      </p:sp>
      <p:sp>
        <p:nvSpPr>
          <p:cNvPr id="36" name="Text Placeholder 32">
            <a:extLst>
              <a:ext uri="{FF2B5EF4-FFF2-40B4-BE49-F238E27FC236}">
                <a16:creationId xmlns:a16="http://schemas.microsoft.com/office/drawing/2014/main" id="{4E9AD6E4-026D-4D0F-A61D-594C29195831}"/>
              </a:ext>
            </a:extLst>
          </p:cNvPr>
          <p:cNvSpPr>
            <a:spLocks noGrp="1"/>
          </p:cNvSpPr>
          <p:nvPr>
            <p:ph type="body" sz="quarter" idx="32" hasCustomPrompt="1"/>
          </p:nvPr>
        </p:nvSpPr>
        <p:spPr>
          <a:xfrm>
            <a:off x="7016384" y="3116241"/>
            <a:ext cx="1324167" cy="230818"/>
          </a:xfrm>
        </p:spPr>
        <p:txBody>
          <a:bodyPr>
            <a:spAutoFit/>
          </a:bodyPr>
          <a:lstStyle>
            <a:lvl1pPr algn="ctr">
              <a:defRPr sz="900" b="1">
                <a:solidFill>
                  <a:schemeClr val="accent6"/>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
        <p:nvSpPr>
          <p:cNvPr id="37" name="TextBox 36">
            <a:extLst>
              <a:ext uri="{FF2B5EF4-FFF2-40B4-BE49-F238E27FC236}">
                <a16:creationId xmlns:a16="http://schemas.microsoft.com/office/drawing/2014/main" id="{A3CF4B68-1EDB-4AD8-9F87-6E9E57AAC8B2}"/>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38" name="Title 1">
            <a:extLst>
              <a:ext uri="{FF2B5EF4-FFF2-40B4-BE49-F238E27FC236}">
                <a16:creationId xmlns:a16="http://schemas.microsoft.com/office/drawing/2014/main" id="{FE6AF165-1449-43FC-AB46-0D7B4D9209D4}"/>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39" name="Text Placeholder 10">
            <a:extLst>
              <a:ext uri="{FF2B5EF4-FFF2-40B4-BE49-F238E27FC236}">
                <a16:creationId xmlns:a16="http://schemas.microsoft.com/office/drawing/2014/main" id="{B35918BD-A118-4E6E-B1AC-71D263E702FA}"/>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22546781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 icon panel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942878508"/>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BCBEE5DD-7511-479B-8A0E-0FFDBD8EF915}"/>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0" name="TextBox 19">
            <a:extLst>
              <a:ext uri="{FF2B5EF4-FFF2-40B4-BE49-F238E27FC236}">
                <a16:creationId xmlns:a16="http://schemas.microsoft.com/office/drawing/2014/main" id="{B2F60BA0-05A8-4178-9B75-1D860D8372C5}"/>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3" name="Title 1">
            <a:extLst>
              <a:ext uri="{FF2B5EF4-FFF2-40B4-BE49-F238E27FC236}">
                <a16:creationId xmlns:a16="http://schemas.microsoft.com/office/drawing/2014/main" id="{3E4B70D5-1617-4AA4-904E-ED36BA85148A}"/>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4" name="Text Placeholder 10">
            <a:extLst>
              <a:ext uri="{FF2B5EF4-FFF2-40B4-BE49-F238E27FC236}">
                <a16:creationId xmlns:a16="http://schemas.microsoft.com/office/drawing/2014/main" id="{221E145E-0356-487E-8BE9-420B1243F91E}"/>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9" name="Rectangle 28">
            <a:extLst>
              <a:ext uri="{FF2B5EF4-FFF2-40B4-BE49-F238E27FC236}">
                <a16:creationId xmlns:a16="http://schemas.microsoft.com/office/drawing/2014/main" id="{2AB39DE0-6C32-42B3-99B7-BC233114636A}"/>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32" name="Picture Placeholder 20">
            <a:extLst>
              <a:ext uri="{FF2B5EF4-FFF2-40B4-BE49-F238E27FC236}">
                <a16:creationId xmlns:a16="http://schemas.microsoft.com/office/drawing/2014/main" id="{E7C7C659-3DE1-4D92-A170-8F5E5477C8BA}"/>
              </a:ext>
            </a:extLst>
          </p:cNvPr>
          <p:cNvSpPr>
            <a:spLocks noGrp="1" noChangeAspect="1"/>
          </p:cNvSpPr>
          <p:nvPr>
            <p:ph type="pic" sz="quarter" idx="10" hasCustomPrompt="1"/>
          </p:nvPr>
        </p:nvSpPr>
        <p:spPr>
          <a:xfrm>
            <a:off x="1129656" y="2517744"/>
            <a:ext cx="498461" cy="405000"/>
          </a:xfrm>
        </p:spPr>
        <p:txBody>
          <a:bodyPr/>
          <a:lstStyle>
            <a:lvl1pPr algn="ctr">
              <a:defRPr sz="750" b="0" baseline="0">
                <a:solidFill>
                  <a:schemeClr val="bg1"/>
                </a:solidFill>
              </a:defRPr>
            </a:lvl1pPr>
          </a:lstStyle>
          <a:p>
            <a:r>
              <a:rPr lang="en-AU" noProof="0" dirty="0"/>
              <a:t>Icon</a:t>
            </a:r>
          </a:p>
        </p:txBody>
      </p:sp>
      <p:sp>
        <p:nvSpPr>
          <p:cNvPr id="33" name="Text Placeholder 32">
            <a:extLst>
              <a:ext uri="{FF2B5EF4-FFF2-40B4-BE49-F238E27FC236}">
                <a16:creationId xmlns:a16="http://schemas.microsoft.com/office/drawing/2014/main" id="{166A6196-3E6F-43AE-8C9F-C2F216076720}"/>
              </a:ext>
            </a:extLst>
          </p:cNvPr>
          <p:cNvSpPr>
            <a:spLocks noGrp="1"/>
          </p:cNvSpPr>
          <p:nvPr>
            <p:ph type="body" sz="quarter" idx="19" hasCustomPrompt="1"/>
          </p:nvPr>
        </p:nvSpPr>
        <p:spPr>
          <a:xfrm>
            <a:off x="716802" y="3116241"/>
            <a:ext cx="1324167" cy="230818"/>
          </a:xfrm>
        </p:spPr>
        <p:txBody>
          <a:bodyPr>
            <a:spAutoFit/>
          </a:bodyPr>
          <a:lstStyle>
            <a:lvl1pPr algn="ctr">
              <a:defRPr sz="900" b="1">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
        <p:nvSpPr>
          <p:cNvPr id="34" name="Picture Placeholder 20">
            <a:extLst>
              <a:ext uri="{FF2B5EF4-FFF2-40B4-BE49-F238E27FC236}">
                <a16:creationId xmlns:a16="http://schemas.microsoft.com/office/drawing/2014/main" id="{7DB3D364-FA47-4AC3-853E-B9D102F38DFF}"/>
              </a:ext>
            </a:extLst>
          </p:cNvPr>
          <p:cNvSpPr>
            <a:spLocks noGrp="1" noChangeAspect="1"/>
          </p:cNvSpPr>
          <p:nvPr>
            <p:ph type="pic" sz="quarter" idx="20" hasCustomPrompt="1"/>
          </p:nvPr>
        </p:nvSpPr>
        <p:spPr>
          <a:xfrm>
            <a:off x="3229516" y="2517744"/>
            <a:ext cx="498461" cy="405000"/>
          </a:xfrm>
        </p:spPr>
        <p:txBody>
          <a:bodyPr/>
          <a:lstStyle>
            <a:lvl1pPr algn="ctr">
              <a:defRPr sz="750" b="0" baseline="0">
                <a:solidFill>
                  <a:schemeClr val="bg1"/>
                </a:solidFill>
              </a:defRPr>
            </a:lvl1pPr>
          </a:lstStyle>
          <a:p>
            <a:r>
              <a:rPr lang="en-AU" noProof="0" dirty="0"/>
              <a:t>Icon</a:t>
            </a:r>
          </a:p>
        </p:txBody>
      </p:sp>
      <p:sp>
        <p:nvSpPr>
          <p:cNvPr id="35" name="Text Placeholder 32">
            <a:extLst>
              <a:ext uri="{FF2B5EF4-FFF2-40B4-BE49-F238E27FC236}">
                <a16:creationId xmlns:a16="http://schemas.microsoft.com/office/drawing/2014/main" id="{97E9C298-891D-4C4E-8233-C0C2A84B085E}"/>
              </a:ext>
            </a:extLst>
          </p:cNvPr>
          <p:cNvSpPr>
            <a:spLocks noGrp="1"/>
          </p:cNvSpPr>
          <p:nvPr>
            <p:ph type="body" sz="quarter" idx="21" hasCustomPrompt="1"/>
          </p:nvPr>
        </p:nvSpPr>
        <p:spPr>
          <a:xfrm>
            <a:off x="2816663" y="3116241"/>
            <a:ext cx="1324167" cy="230818"/>
          </a:xfrm>
        </p:spPr>
        <p:txBody>
          <a:bodyPr>
            <a:spAutoFit/>
          </a:bodyPr>
          <a:lstStyle>
            <a:lvl1pPr algn="ctr">
              <a:defRPr sz="900" b="1">
                <a:solidFill>
                  <a:schemeClr val="accent2"/>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
        <p:nvSpPr>
          <p:cNvPr id="36" name="Picture Placeholder 20">
            <a:extLst>
              <a:ext uri="{FF2B5EF4-FFF2-40B4-BE49-F238E27FC236}">
                <a16:creationId xmlns:a16="http://schemas.microsoft.com/office/drawing/2014/main" id="{EC240B4F-37D9-415E-B170-4CDB73CF7A06}"/>
              </a:ext>
            </a:extLst>
          </p:cNvPr>
          <p:cNvSpPr>
            <a:spLocks noGrp="1" noChangeAspect="1"/>
          </p:cNvSpPr>
          <p:nvPr>
            <p:ph type="pic" sz="quarter" idx="22" hasCustomPrompt="1"/>
          </p:nvPr>
        </p:nvSpPr>
        <p:spPr>
          <a:xfrm>
            <a:off x="5329377" y="2517744"/>
            <a:ext cx="498461" cy="405000"/>
          </a:xfrm>
        </p:spPr>
        <p:txBody>
          <a:bodyPr/>
          <a:lstStyle>
            <a:lvl1pPr algn="ctr">
              <a:defRPr sz="750" b="0" baseline="0">
                <a:solidFill>
                  <a:schemeClr val="bg1"/>
                </a:solidFill>
              </a:defRPr>
            </a:lvl1pPr>
          </a:lstStyle>
          <a:p>
            <a:r>
              <a:rPr lang="en-AU" noProof="0" dirty="0"/>
              <a:t>Icon</a:t>
            </a:r>
          </a:p>
        </p:txBody>
      </p:sp>
      <p:sp>
        <p:nvSpPr>
          <p:cNvPr id="37" name="Text Placeholder 32">
            <a:extLst>
              <a:ext uri="{FF2B5EF4-FFF2-40B4-BE49-F238E27FC236}">
                <a16:creationId xmlns:a16="http://schemas.microsoft.com/office/drawing/2014/main" id="{087D28E7-BE6D-4630-97C8-03243D51F39C}"/>
              </a:ext>
            </a:extLst>
          </p:cNvPr>
          <p:cNvSpPr>
            <a:spLocks noGrp="1"/>
          </p:cNvSpPr>
          <p:nvPr>
            <p:ph type="body" sz="quarter" idx="23" hasCustomPrompt="1"/>
          </p:nvPr>
        </p:nvSpPr>
        <p:spPr>
          <a:xfrm>
            <a:off x="4916524" y="3116241"/>
            <a:ext cx="1324167" cy="230818"/>
          </a:xfrm>
        </p:spPr>
        <p:txBody>
          <a:bodyPr>
            <a:spAutoFit/>
          </a:bodyPr>
          <a:lstStyle>
            <a:lvl1pPr algn="ctr">
              <a:defRPr sz="900" b="1">
                <a:solidFill>
                  <a:schemeClr val="accent3"/>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
        <p:nvSpPr>
          <p:cNvPr id="38" name="Picture Placeholder 20">
            <a:extLst>
              <a:ext uri="{FF2B5EF4-FFF2-40B4-BE49-F238E27FC236}">
                <a16:creationId xmlns:a16="http://schemas.microsoft.com/office/drawing/2014/main" id="{A4E1BDAD-F9B7-487D-9BC4-31A4E39D1E49}"/>
              </a:ext>
            </a:extLst>
          </p:cNvPr>
          <p:cNvSpPr>
            <a:spLocks noGrp="1" noChangeAspect="1"/>
          </p:cNvSpPr>
          <p:nvPr>
            <p:ph type="pic" sz="quarter" idx="31" hasCustomPrompt="1"/>
          </p:nvPr>
        </p:nvSpPr>
        <p:spPr>
          <a:xfrm>
            <a:off x="7429237" y="2517744"/>
            <a:ext cx="498461" cy="405000"/>
          </a:xfrm>
        </p:spPr>
        <p:txBody>
          <a:bodyPr/>
          <a:lstStyle>
            <a:lvl1pPr algn="ctr">
              <a:defRPr sz="750" b="0" baseline="0">
                <a:solidFill>
                  <a:schemeClr val="bg1"/>
                </a:solidFill>
              </a:defRPr>
            </a:lvl1pPr>
          </a:lstStyle>
          <a:p>
            <a:r>
              <a:rPr lang="en-AU" noProof="0" dirty="0"/>
              <a:t>Icon</a:t>
            </a:r>
          </a:p>
        </p:txBody>
      </p:sp>
      <p:sp>
        <p:nvSpPr>
          <p:cNvPr id="39" name="Text Placeholder 32">
            <a:extLst>
              <a:ext uri="{FF2B5EF4-FFF2-40B4-BE49-F238E27FC236}">
                <a16:creationId xmlns:a16="http://schemas.microsoft.com/office/drawing/2014/main" id="{B606A368-AE2D-4870-874F-D12519910577}"/>
              </a:ext>
            </a:extLst>
          </p:cNvPr>
          <p:cNvSpPr>
            <a:spLocks noGrp="1"/>
          </p:cNvSpPr>
          <p:nvPr>
            <p:ph type="body" sz="quarter" idx="32" hasCustomPrompt="1"/>
          </p:nvPr>
        </p:nvSpPr>
        <p:spPr>
          <a:xfrm>
            <a:off x="7016384" y="3116241"/>
            <a:ext cx="1324167" cy="230818"/>
          </a:xfrm>
        </p:spPr>
        <p:txBody>
          <a:bodyPr>
            <a:spAutoFit/>
          </a:bodyPr>
          <a:lstStyle>
            <a:lvl1pPr algn="ctr">
              <a:defRPr sz="900" b="1">
                <a:solidFill>
                  <a:schemeClr val="accent6"/>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Tree>
    <p:extLst>
      <p:ext uri="{BB962C8B-B14F-4D97-AF65-F5344CB8AC3E}">
        <p14:creationId xmlns:p14="http://schemas.microsoft.com/office/powerpoint/2010/main" val="465667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4 page content_no sub_content head_unit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466" y="1191"/>
          <a:ext cx="1466" cy="1191"/>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466" y="1191"/>
                        <a:ext cx="1466" cy="1191"/>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46539" cy="11906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AU" sz="2100" b="0" i="0" baseline="0" dirty="0">
              <a:latin typeface="Segoe UI Semibold"/>
              <a:ea typeface="+mj-ea"/>
              <a:cs typeface="+mj-cs"/>
              <a:sym typeface="Segoe UI Semibold"/>
            </a:endParaRPr>
          </a:p>
        </p:txBody>
      </p:sp>
      <p:sp>
        <p:nvSpPr>
          <p:cNvPr id="7" name="Title 1"/>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pic>
        <p:nvPicPr>
          <p:cNvPr id="21" name="Picture 20"/>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3" name="Text Placeholder 2"/>
          <p:cNvSpPr>
            <a:spLocks noGrp="1"/>
          </p:cNvSpPr>
          <p:nvPr>
            <p:ph type="body" sz="quarter" idx="10" hasCustomPrompt="1"/>
          </p:nvPr>
        </p:nvSpPr>
        <p:spPr>
          <a:xfrm>
            <a:off x="498461" y="4427255"/>
            <a:ext cx="8141539" cy="230818"/>
          </a:xfrm>
        </p:spPr>
        <p:txBody>
          <a:bodyPr anchor="ctr">
            <a:spAutoFit/>
          </a:bodyPr>
          <a:lstStyle>
            <a:lvl1pPr>
              <a:defRPr sz="900"/>
            </a:lvl1pPr>
          </a:lstStyle>
          <a:p>
            <a:pPr lvl="0"/>
            <a:r>
              <a:rPr lang="en-AU" noProof="0"/>
              <a:t>Source</a:t>
            </a:r>
          </a:p>
        </p:txBody>
      </p:sp>
      <p:sp>
        <p:nvSpPr>
          <p:cNvPr id="5" name="TextBox 4"/>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Content Placeholder 3">
            <a:extLst>
              <a:ext uri="{FF2B5EF4-FFF2-40B4-BE49-F238E27FC236}">
                <a16:creationId xmlns:a16="http://schemas.microsoft.com/office/drawing/2014/main" id="{802E6A79-0037-44DD-8651-CBF292ED854F}"/>
              </a:ext>
            </a:extLst>
          </p:cNvPr>
          <p:cNvSpPr>
            <a:spLocks noGrp="1"/>
          </p:cNvSpPr>
          <p:nvPr>
            <p:ph sz="quarter" idx="12"/>
          </p:nvPr>
        </p:nvSpPr>
        <p:spPr>
          <a:xfrm>
            <a:off x="498462" y="1776550"/>
            <a:ext cx="8141539" cy="2489450"/>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0" name="Text Placeholder 4">
            <a:extLst>
              <a:ext uri="{FF2B5EF4-FFF2-40B4-BE49-F238E27FC236}">
                <a16:creationId xmlns:a16="http://schemas.microsoft.com/office/drawing/2014/main" id="{FEAC0F1C-4096-437F-8942-DC5A70BD1921}"/>
              </a:ext>
            </a:extLst>
          </p:cNvPr>
          <p:cNvSpPr>
            <a:spLocks noGrp="1"/>
          </p:cNvSpPr>
          <p:nvPr>
            <p:ph type="body" sz="quarter" idx="13" hasCustomPrompt="1"/>
          </p:nvPr>
        </p:nvSpPr>
        <p:spPr>
          <a:xfrm>
            <a:off x="499696" y="1221582"/>
            <a:ext cx="8146073" cy="184666"/>
          </a:xfrm>
        </p:spPr>
        <p:txBody>
          <a:bodyPr vert="horz" lIns="0" tIns="0" rIns="0" bIns="0" rtlCol="0" anchor="t" anchorCtr="0">
            <a:spAutoFit/>
          </a:bodyPr>
          <a:lstStyle>
            <a:lvl1pPr>
              <a:defRPr lang="en-AU" sz="1200" dirty="0">
                <a:solidFill>
                  <a:schemeClr val="bg2"/>
                </a:solidFill>
                <a:latin typeface="Segoe UI Semibold" panose="020B0702040204020203" pitchFamily="34" charset="0"/>
                <a:cs typeface="Segoe UI Semibold" panose="020B0702040204020203" pitchFamily="34" charset="0"/>
              </a:defRPr>
            </a:lvl1pPr>
          </a:lstStyle>
          <a:p>
            <a:pPr lvl="0"/>
            <a:r>
              <a:rPr lang="en-US"/>
              <a:t>Content heading</a:t>
            </a:r>
            <a:endParaRPr lang="en-AU"/>
          </a:p>
        </p:txBody>
      </p:sp>
      <p:sp>
        <p:nvSpPr>
          <p:cNvPr id="11" name="Text Placeholder 4">
            <a:extLst>
              <a:ext uri="{FF2B5EF4-FFF2-40B4-BE49-F238E27FC236}">
                <a16:creationId xmlns:a16="http://schemas.microsoft.com/office/drawing/2014/main" id="{E04E09A2-5A41-46AE-B74F-78B620C6A11E}"/>
              </a:ext>
            </a:extLst>
          </p:cNvPr>
          <p:cNvSpPr>
            <a:spLocks noGrp="1"/>
          </p:cNvSpPr>
          <p:nvPr>
            <p:ph type="body" sz="quarter" idx="14" hasCustomPrompt="1"/>
          </p:nvPr>
        </p:nvSpPr>
        <p:spPr>
          <a:xfrm>
            <a:off x="500956" y="1478618"/>
            <a:ext cx="8146073" cy="161583"/>
          </a:xfrm>
        </p:spPr>
        <p:txBody>
          <a:bodyPr vert="horz" lIns="0" tIns="0" rIns="0" bIns="0" rtlCol="0" anchor="t" anchorCtr="0">
            <a:spAutoFit/>
          </a:bodyPr>
          <a:lstStyle>
            <a:lvl1pPr>
              <a:defRPr lang="en-AU" sz="1050" dirty="0">
                <a:solidFill>
                  <a:schemeClr val="bg2"/>
                </a:solidFill>
                <a:latin typeface="Segoe UI Semibold" panose="020B0702040204020203" pitchFamily="34" charset="0"/>
                <a:cs typeface="Segoe UI Semibold" panose="020B0702040204020203" pitchFamily="34" charset="0"/>
              </a:defRPr>
            </a:lvl1pPr>
          </a:lstStyle>
          <a:p>
            <a:pPr lvl="0"/>
            <a:r>
              <a:rPr lang="en-US"/>
              <a:t>Units</a:t>
            </a:r>
            <a:endParaRPr lang="en-AU"/>
          </a:p>
        </p:txBody>
      </p:sp>
    </p:spTree>
    <p:extLst>
      <p:ext uri="{BB962C8B-B14F-4D97-AF65-F5344CB8AC3E}">
        <p14:creationId xmlns:p14="http://schemas.microsoft.com/office/powerpoint/2010/main" val="10356702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with icons blu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809492029"/>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5C0DD0CA-B83A-4D4B-BC19-45C5006BD756}"/>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22" name="Picture 21">
            <a:extLst>
              <a:ext uri="{FF2B5EF4-FFF2-40B4-BE49-F238E27FC236}">
                <a16:creationId xmlns:a16="http://schemas.microsoft.com/office/drawing/2014/main" id="{D631049F-86B8-499C-B144-206D78A79507}"/>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6" name="Text Placeholder 12">
            <a:extLst>
              <a:ext uri="{FF2B5EF4-FFF2-40B4-BE49-F238E27FC236}">
                <a16:creationId xmlns:a16="http://schemas.microsoft.com/office/drawing/2014/main" id="{13109EB8-B9B1-48F4-B4DA-F2AB3277FFC2}"/>
              </a:ext>
            </a:extLst>
          </p:cNvPr>
          <p:cNvSpPr>
            <a:spLocks noGrp="1"/>
          </p:cNvSpPr>
          <p:nvPr>
            <p:ph type="body" sz="quarter" idx="12" hasCustomPrompt="1"/>
          </p:nvPr>
        </p:nvSpPr>
        <p:spPr>
          <a:xfrm>
            <a:off x="1196308" y="1805493"/>
            <a:ext cx="3233672" cy="432048"/>
          </a:xfrm>
          <a:prstGeom prst="rect">
            <a:avLst/>
          </a:prstGeom>
          <a:noFill/>
          <a:ln>
            <a:noFill/>
          </a:ln>
        </p:spPr>
        <p:txBody>
          <a:bodyPr lIns="0" tIns="72000" rIns="0" bIns="72000" anchor="ctr"/>
          <a:lstStyle>
            <a:lvl1pPr algn="l">
              <a:defRPr sz="1200">
                <a:solidFill>
                  <a:schemeClr val="accent2"/>
                </a:solidFill>
                <a:latin typeface="Segoe UI Semibold" panose="020B0702040204020203" pitchFamily="34" charset="0"/>
              </a:defRPr>
            </a:lvl1pPr>
          </a:lstStyle>
          <a:p>
            <a:pPr lvl="0"/>
            <a:r>
              <a:rPr lang="en-AU" noProof="0"/>
              <a:t>TITLE</a:t>
            </a:r>
          </a:p>
        </p:txBody>
      </p:sp>
      <p:sp>
        <p:nvSpPr>
          <p:cNvPr id="27" name="Text Placeholder 15">
            <a:extLst>
              <a:ext uri="{FF2B5EF4-FFF2-40B4-BE49-F238E27FC236}">
                <a16:creationId xmlns:a16="http://schemas.microsoft.com/office/drawing/2014/main" id="{F1A41A99-E1CD-4C4D-B197-602D0CDA3C93}"/>
              </a:ext>
            </a:extLst>
          </p:cNvPr>
          <p:cNvSpPr>
            <a:spLocks noGrp="1"/>
          </p:cNvSpPr>
          <p:nvPr>
            <p:ph type="body" sz="quarter" idx="14"/>
          </p:nvPr>
        </p:nvSpPr>
        <p:spPr>
          <a:xfrm>
            <a:off x="498461" y="2345554"/>
            <a:ext cx="3921231" cy="1727999"/>
          </a:xfrm>
          <a:prstGeom prst="rect">
            <a:avLst/>
          </a:prstGeom>
        </p:spPr>
        <p:txBody>
          <a:bodyPr/>
          <a:lstStyle>
            <a:lvl1pPr>
              <a:lnSpc>
                <a:spcPts val="1050"/>
              </a:lnSpc>
              <a:defRPr sz="900">
                <a:solidFill>
                  <a:schemeClr val="bg1"/>
                </a:solidFill>
              </a:defRPr>
            </a:lvl1pPr>
            <a:lvl2pPr>
              <a:buClrTx/>
              <a:defRPr sz="900">
                <a:solidFill>
                  <a:schemeClr val="bg1"/>
                </a:solidFill>
              </a:defRPr>
            </a:lvl2pPr>
            <a:lvl3pPr>
              <a:buClrTx/>
              <a:defRPr sz="900">
                <a:solidFill>
                  <a:schemeClr val="bg1"/>
                </a:solidFill>
              </a:defRPr>
            </a:lvl3pPr>
            <a:lvl4pPr>
              <a:buClrTx/>
              <a:defRPr sz="900">
                <a:solidFill>
                  <a:schemeClr val="bg1"/>
                </a:solidFill>
              </a:defRPr>
            </a:lvl4pPr>
            <a:lvl5pPr>
              <a:buClrTx/>
              <a:defRPr sz="9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8" name="Picture Placeholder 18">
            <a:extLst>
              <a:ext uri="{FF2B5EF4-FFF2-40B4-BE49-F238E27FC236}">
                <a16:creationId xmlns:a16="http://schemas.microsoft.com/office/drawing/2014/main" id="{64D86D23-CC6D-439B-8F88-007632561935}"/>
              </a:ext>
            </a:extLst>
          </p:cNvPr>
          <p:cNvSpPr>
            <a:spLocks noGrp="1"/>
          </p:cNvSpPr>
          <p:nvPr>
            <p:ph type="pic" sz="quarter" idx="16" hasCustomPrompt="1"/>
          </p:nvPr>
        </p:nvSpPr>
        <p:spPr>
          <a:xfrm>
            <a:off x="498463" y="1805493"/>
            <a:ext cx="498461" cy="405000"/>
          </a:xfrm>
          <a:prstGeom prst="rect">
            <a:avLst/>
          </a:prstGeom>
        </p:spPr>
        <p:txBody>
          <a:bodyPr/>
          <a:lstStyle>
            <a:lvl1pPr algn="ctr">
              <a:defRPr>
                <a:solidFill>
                  <a:schemeClr val="bg1"/>
                </a:solidFill>
              </a:defRPr>
            </a:lvl1pPr>
          </a:lstStyle>
          <a:p>
            <a:r>
              <a:rPr lang="en-AU" noProof="0" dirty="0"/>
              <a:t>Icon</a:t>
            </a:r>
          </a:p>
        </p:txBody>
      </p:sp>
      <p:sp>
        <p:nvSpPr>
          <p:cNvPr id="29" name="TextBox 28">
            <a:extLst>
              <a:ext uri="{FF2B5EF4-FFF2-40B4-BE49-F238E27FC236}">
                <a16:creationId xmlns:a16="http://schemas.microsoft.com/office/drawing/2014/main" id="{279C764E-7C50-4048-80CB-DD0B42916F82}"/>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30" name="Title 1">
            <a:extLst>
              <a:ext uri="{FF2B5EF4-FFF2-40B4-BE49-F238E27FC236}">
                <a16:creationId xmlns:a16="http://schemas.microsoft.com/office/drawing/2014/main" id="{5FDAB474-821B-4A6E-85FD-28C4CE4D1947}"/>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31" name="Text Placeholder 10">
            <a:extLst>
              <a:ext uri="{FF2B5EF4-FFF2-40B4-BE49-F238E27FC236}">
                <a16:creationId xmlns:a16="http://schemas.microsoft.com/office/drawing/2014/main" id="{3EBA48EA-5C11-4D1A-9C34-577B533B9997}"/>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32" name="Text Placeholder 12">
            <a:extLst>
              <a:ext uri="{FF2B5EF4-FFF2-40B4-BE49-F238E27FC236}">
                <a16:creationId xmlns:a16="http://schemas.microsoft.com/office/drawing/2014/main" id="{81E6F898-F086-44C7-AE90-03AA3070494B}"/>
              </a:ext>
            </a:extLst>
          </p:cNvPr>
          <p:cNvSpPr>
            <a:spLocks noGrp="1"/>
          </p:cNvSpPr>
          <p:nvPr>
            <p:ph type="body" sz="quarter" idx="31" hasCustomPrompt="1"/>
          </p:nvPr>
        </p:nvSpPr>
        <p:spPr>
          <a:xfrm>
            <a:off x="5411869" y="1805493"/>
            <a:ext cx="3233672" cy="432048"/>
          </a:xfrm>
          <a:prstGeom prst="rect">
            <a:avLst/>
          </a:prstGeom>
          <a:noFill/>
          <a:ln>
            <a:noFill/>
          </a:ln>
        </p:spPr>
        <p:txBody>
          <a:bodyPr lIns="0" tIns="72000" rIns="0" bIns="72000" anchor="ctr"/>
          <a:lstStyle>
            <a:lvl1pPr algn="l">
              <a:defRPr sz="1200">
                <a:solidFill>
                  <a:schemeClr val="accent3"/>
                </a:solidFill>
                <a:latin typeface="Segoe UI Semibold" panose="020B0702040204020203" pitchFamily="34" charset="0"/>
              </a:defRPr>
            </a:lvl1pPr>
          </a:lstStyle>
          <a:p>
            <a:pPr lvl="0"/>
            <a:r>
              <a:rPr lang="en-AU" noProof="0"/>
              <a:t>TITLE</a:t>
            </a:r>
          </a:p>
        </p:txBody>
      </p:sp>
      <p:sp>
        <p:nvSpPr>
          <p:cNvPr id="33" name="Text Placeholder 15">
            <a:extLst>
              <a:ext uri="{FF2B5EF4-FFF2-40B4-BE49-F238E27FC236}">
                <a16:creationId xmlns:a16="http://schemas.microsoft.com/office/drawing/2014/main" id="{0E398CF1-F6ED-4262-80E0-3E90E3FED8E5}"/>
              </a:ext>
            </a:extLst>
          </p:cNvPr>
          <p:cNvSpPr>
            <a:spLocks noGrp="1"/>
          </p:cNvSpPr>
          <p:nvPr>
            <p:ph type="body" sz="quarter" idx="32" hasCustomPrompt="1"/>
          </p:nvPr>
        </p:nvSpPr>
        <p:spPr>
          <a:xfrm>
            <a:off x="4714023" y="2345554"/>
            <a:ext cx="3921231" cy="1727999"/>
          </a:xfrm>
          <a:prstGeom prst="rect">
            <a:avLst/>
          </a:prstGeom>
        </p:spPr>
        <p:txBody>
          <a:bodyPr/>
          <a:lstStyle>
            <a:lvl1pPr>
              <a:lnSpc>
                <a:spcPts val="1050"/>
              </a:lnSpc>
              <a:defRPr sz="900">
                <a:solidFill>
                  <a:schemeClr val="bg1"/>
                </a:solidFill>
              </a:defRPr>
            </a:lvl1pPr>
            <a:lvl2pPr>
              <a:buClrTx/>
              <a:defRPr sz="900">
                <a:solidFill>
                  <a:schemeClr val="bg1"/>
                </a:solidFill>
              </a:defRPr>
            </a:lvl2pPr>
            <a:lvl3pPr>
              <a:buClrTx/>
              <a:defRPr sz="900">
                <a:solidFill>
                  <a:schemeClr val="bg1"/>
                </a:solidFill>
              </a:defRPr>
            </a:lvl3pPr>
            <a:lvl4pPr>
              <a:buClrTx/>
              <a:defRPr sz="900">
                <a:solidFill>
                  <a:schemeClr val="bg1"/>
                </a:solidFill>
              </a:defRPr>
            </a:lvl4pPr>
            <a:lvl5pPr>
              <a:buClrTx/>
              <a:defRPr sz="9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34" name="Picture Placeholder 18">
            <a:extLst>
              <a:ext uri="{FF2B5EF4-FFF2-40B4-BE49-F238E27FC236}">
                <a16:creationId xmlns:a16="http://schemas.microsoft.com/office/drawing/2014/main" id="{ADBE8291-1F72-411B-B2E3-6FF0C24AF14D}"/>
              </a:ext>
            </a:extLst>
          </p:cNvPr>
          <p:cNvSpPr>
            <a:spLocks noGrp="1"/>
          </p:cNvSpPr>
          <p:nvPr>
            <p:ph type="pic" sz="quarter" idx="33" hasCustomPrompt="1"/>
          </p:nvPr>
        </p:nvSpPr>
        <p:spPr>
          <a:xfrm>
            <a:off x="4714024" y="1805493"/>
            <a:ext cx="498461" cy="405000"/>
          </a:xfrm>
          <a:prstGeom prst="rect">
            <a:avLst/>
          </a:prstGeom>
        </p:spPr>
        <p:txBody>
          <a:bodyPr/>
          <a:lstStyle>
            <a:lvl1pPr algn="ctr">
              <a:defRPr>
                <a:solidFill>
                  <a:schemeClr val="bg1"/>
                </a:solidFill>
              </a:defRPr>
            </a:lvl1pPr>
          </a:lstStyle>
          <a:p>
            <a:r>
              <a:rPr lang="en-AU" noProof="0" dirty="0"/>
              <a:t>Icon</a:t>
            </a:r>
          </a:p>
        </p:txBody>
      </p:sp>
    </p:spTree>
    <p:extLst>
      <p:ext uri="{BB962C8B-B14F-4D97-AF65-F5344CB8AC3E}">
        <p14:creationId xmlns:p14="http://schemas.microsoft.com/office/powerpoint/2010/main" val="9928447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with icons gre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18735228"/>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98181BD9-16D0-4327-AF4D-61616C973841}"/>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22" name="Picture 21">
            <a:extLst>
              <a:ext uri="{FF2B5EF4-FFF2-40B4-BE49-F238E27FC236}">
                <a16:creationId xmlns:a16="http://schemas.microsoft.com/office/drawing/2014/main" id="{70580727-2078-434D-B170-E861B7746D53}"/>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6" name="TextBox 25">
            <a:extLst>
              <a:ext uri="{FF2B5EF4-FFF2-40B4-BE49-F238E27FC236}">
                <a16:creationId xmlns:a16="http://schemas.microsoft.com/office/drawing/2014/main" id="{B8897841-7E41-4C1C-B362-3F380C9C5128}"/>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7" name="Title 1">
            <a:extLst>
              <a:ext uri="{FF2B5EF4-FFF2-40B4-BE49-F238E27FC236}">
                <a16:creationId xmlns:a16="http://schemas.microsoft.com/office/drawing/2014/main" id="{CE30CF26-FBEE-4D8E-AA06-9FF3D9E227DD}"/>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8" name="Text Placeholder 10">
            <a:extLst>
              <a:ext uri="{FF2B5EF4-FFF2-40B4-BE49-F238E27FC236}">
                <a16:creationId xmlns:a16="http://schemas.microsoft.com/office/drawing/2014/main" id="{4E21B70D-66E3-4FC3-89C2-B28A6D7B171C}"/>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9" name="Text Placeholder 12">
            <a:extLst>
              <a:ext uri="{FF2B5EF4-FFF2-40B4-BE49-F238E27FC236}">
                <a16:creationId xmlns:a16="http://schemas.microsoft.com/office/drawing/2014/main" id="{BA3AEF60-1E68-47DC-8306-21ADE1BE448E}"/>
              </a:ext>
            </a:extLst>
          </p:cNvPr>
          <p:cNvSpPr>
            <a:spLocks noGrp="1"/>
          </p:cNvSpPr>
          <p:nvPr>
            <p:ph type="body" sz="quarter" idx="12" hasCustomPrompt="1"/>
          </p:nvPr>
        </p:nvSpPr>
        <p:spPr>
          <a:xfrm>
            <a:off x="1196308" y="1805493"/>
            <a:ext cx="3233672" cy="432048"/>
          </a:xfrm>
          <a:prstGeom prst="rect">
            <a:avLst/>
          </a:prstGeom>
          <a:noFill/>
          <a:ln>
            <a:noFill/>
          </a:ln>
        </p:spPr>
        <p:txBody>
          <a:bodyPr lIns="0" tIns="72000" rIns="0" bIns="72000" anchor="ctr"/>
          <a:lstStyle>
            <a:lvl1pPr algn="l">
              <a:defRPr sz="1200">
                <a:solidFill>
                  <a:schemeClr val="accent2"/>
                </a:solidFill>
                <a:latin typeface="Segoe UI Semibold" panose="020B0702040204020203" pitchFamily="34" charset="0"/>
              </a:defRPr>
            </a:lvl1pPr>
          </a:lstStyle>
          <a:p>
            <a:pPr lvl="0"/>
            <a:r>
              <a:rPr lang="en-AU" noProof="0"/>
              <a:t>TITLE</a:t>
            </a:r>
          </a:p>
        </p:txBody>
      </p:sp>
      <p:sp>
        <p:nvSpPr>
          <p:cNvPr id="30" name="Text Placeholder 15">
            <a:extLst>
              <a:ext uri="{FF2B5EF4-FFF2-40B4-BE49-F238E27FC236}">
                <a16:creationId xmlns:a16="http://schemas.microsoft.com/office/drawing/2014/main" id="{5BDEE03C-E16A-4BAB-AF14-DA40C32E0B81}"/>
              </a:ext>
            </a:extLst>
          </p:cNvPr>
          <p:cNvSpPr>
            <a:spLocks noGrp="1"/>
          </p:cNvSpPr>
          <p:nvPr>
            <p:ph type="body" sz="quarter" idx="14"/>
          </p:nvPr>
        </p:nvSpPr>
        <p:spPr>
          <a:xfrm>
            <a:off x="498461" y="2345554"/>
            <a:ext cx="3921231" cy="1727999"/>
          </a:xfrm>
          <a:prstGeom prst="rect">
            <a:avLst/>
          </a:prstGeom>
        </p:spPr>
        <p:txBody>
          <a:bodyPr/>
          <a:lstStyle>
            <a:lvl1pPr>
              <a:lnSpc>
                <a:spcPts val="1050"/>
              </a:lnSpc>
              <a:defRPr sz="900">
                <a:solidFill>
                  <a:schemeClr val="bg2"/>
                </a:solidFill>
              </a:defRPr>
            </a:lvl1pPr>
            <a:lvl2pPr>
              <a:buClrTx/>
              <a:defRPr sz="900">
                <a:solidFill>
                  <a:schemeClr val="bg2"/>
                </a:solidFill>
              </a:defRPr>
            </a:lvl2pPr>
            <a:lvl3pPr>
              <a:buClrTx/>
              <a:defRPr sz="900">
                <a:solidFill>
                  <a:schemeClr val="bg2"/>
                </a:solidFill>
              </a:defRPr>
            </a:lvl3pPr>
            <a:lvl4pPr>
              <a:buClrTx/>
              <a:defRPr sz="900">
                <a:solidFill>
                  <a:schemeClr val="bg2"/>
                </a:solidFill>
              </a:defRPr>
            </a:lvl4pPr>
            <a:lvl5pPr>
              <a:buClrTx/>
              <a:defRPr sz="9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31" name="Picture Placeholder 18">
            <a:extLst>
              <a:ext uri="{FF2B5EF4-FFF2-40B4-BE49-F238E27FC236}">
                <a16:creationId xmlns:a16="http://schemas.microsoft.com/office/drawing/2014/main" id="{90BF3850-10E4-401B-9BC3-DAD926ACC62E}"/>
              </a:ext>
            </a:extLst>
          </p:cNvPr>
          <p:cNvSpPr>
            <a:spLocks noGrp="1"/>
          </p:cNvSpPr>
          <p:nvPr>
            <p:ph type="pic" sz="quarter" idx="16" hasCustomPrompt="1"/>
          </p:nvPr>
        </p:nvSpPr>
        <p:spPr>
          <a:xfrm>
            <a:off x="498463" y="1805493"/>
            <a:ext cx="498461" cy="405000"/>
          </a:xfrm>
          <a:prstGeom prst="rect">
            <a:avLst/>
          </a:prstGeom>
        </p:spPr>
        <p:txBody>
          <a:bodyPr/>
          <a:lstStyle>
            <a:lvl1pPr algn="ctr">
              <a:defRPr>
                <a:solidFill>
                  <a:schemeClr val="bg2"/>
                </a:solidFill>
              </a:defRPr>
            </a:lvl1pPr>
          </a:lstStyle>
          <a:p>
            <a:r>
              <a:rPr lang="en-AU" noProof="0" dirty="0"/>
              <a:t>Icon</a:t>
            </a:r>
          </a:p>
        </p:txBody>
      </p:sp>
      <p:sp>
        <p:nvSpPr>
          <p:cNvPr id="32" name="Text Placeholder 12">
            <a:extLst>
              <a:ext uri="{FF2B5EF4-FFF2-40B4-BE49-F238E27FC236}">
                <a16:creationId xmlns:a16="http://schemas.microsoft.com/office/drawing/2014/main" id="{7E9B7AF5-8A8C-4892-AE02-F66B2EF100D1}"/>
              </a:ext>
            </a:extLst>
          </p:cNvPr>
          <p:cNvSpPr>
            <a:spLocks noGrp="1"/>
          </p:cNvSpPr>
          <p:nvPr>
            <p:ph type="body" sz="quarter" idx="31" hasCustomPrompt="1"/>
          </p:nvPr>
        </p:nvSpPr>
        <p:spPr>
          <a:xfrm>
            <a:off x="5411869" y="1805493"/>
            <a:ext cx="3233672" cy="432048"/>
          </a:xfrm>
          <a:prstGeom prst="rect">
            <a:avLst/>
          </a:prstGeom>
          <a:noFill/>
          <a:ln>
            <a:noFill/>
          </a:ln>
        </p:spPr>
        <p:txBody>
          <a:bodyPr lIns="0" tIns="72000" rIns="0" bIns="72000" anchor="ctr"/>
          <a:lstStyle>
            <a:lvl1pPr algn="l">
              <a:defRPr sz="1200">
                <a:solidFill>
                  <a:schemeClr val="accent3"/>
                </a:solidFill>
                <a:latin typeface="Segoe UI Semibold" panose="020B0702040204020203" pitchFamily="34" charset="0"/>
              </a:defRPr>
            </a:lvl1pPr>
          </a:lstStyle>
          <a:p>
            <a:pPr lvl="0"/>
            <a:r>
              <a:rPr lang="en-AU" noProof="0"/>
              <a:t>TITLE</a:t>
            </a:r>
          </a:p>
        </p:txBody>
      </p:sp>
      <p:sp>
        <p:nvSpPr>
          <p:cNvPr id="33" name="Text Placeholder 15">
            <a:extLst>
              <a:ext uri="{FF2B5EF4-FFF2-40B4-BE49-F238E27FC236}">
                <a16:creationId xmlns:a16="http://schemas.microsoft.com/office/drawing/2014/main" id="{5B2E5C1B-66B8-48DC-B82B-95FE3D6A0F0C}"/>
              </a:ext>
            </a:extLst>
          </p:cNvPr>
          <p:cNvSpPr>
            <a:spLocks noGrp="1"/>
          </p:cNvSpPr>
          <p:nvPr>
            <p:ph type="body" sz="quarter" idx="32"/>
          </p:nvPr>
        </p:nvSpPr>
        <p:spPr>
          <a:xfrm>
            <a:off x="4714023" y="2345554"/>
            <a:ext cx="3921231" cy="1727999"/>
          </a:xfrm>
          <a:prstGeom prst="rect">
            <a:avLst/>
          </a:prstGeom>
        </p:spPr>
        <p:txBody>
          <a:bodyPr/>
          <a:lstStyle>
            <a:lvl1pPr>
              <a:lnSpc>
                <a:spcPts val="1050"/>
              </a:lnSpc>
              <a:defRPr sz="900">
                <a:solidFill>
                  <a:schemeClr val="bg2"/>
                </a:solidFill>
              </a:defRPr>
            </a:lvl1pPr>
            <a:lvl2pPr>
              <a:buClrTx/>
              <a:defRPr sz="900">
                <a:solidFill>
                  <a:schemeClr val="bg2"/>
                </a:solidFill>
              </a:defRPr>
            </a:lvl2pPr>
            <a:lvl3pPr>
              <a:buClrTx/>
              <a:defRPr sz="900">
                <a:solidFill>
                  <a:schemeClr val="bg2"/>
                </a:solidFill>
              </a:defRPr>
            </a:lvl3pPr>
            <a:lvl4pPr>
              <a:buClrTx/>
              <a:defRPr sz="900">
                <a:solidFill>
                  <a:schemeClr val="bg2"/>
                </a:solidFill>
              </a:defRPr>
            </a:lvl4pPr>
            <a:lvl5pPr>
              <a:buClrTx/>
              <a:defRPr sz="9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34" name="Picture Placeholder 18">
            <a:extLst>
              <a:ext uri="{FF2B5EF4-FFF2-40B4-BE49-F238E27FC236}">
                <a16:creationId xmlns:a16="http://schemas.microsoft.com/office/drawing/2014/main" id="{B5F9031A-742B-4395-9B72-5A2FB39BA5CC}"/>
              </a:ext>
            </a:extLst>
          </p:cNvPr>
          <p:cNvSpPr>
            <a:spLocks noGrp="1"/>
          </p:cNvSpPr>
          <p:nvPr>
            <p:ph type="pic" sz="quarter" idx="33" hasCustomPrompt="1"/>
          </p:nvPr>
        </p:nvSpPr>
        <p:spPr>
          <a:xfrm>
            <a:off x="4714024" y="1805493"/>
            <a:ext cx="498461" cy="405000"/>
          </a:xfrm>
          <a:prstGeom prst="rect">
            <a:avLst/>
          </a:prstGeom>
        </p:spPr>
        <p:txBody>
          <a:bodyPr/>
          <a:lstStyle>
            <a:lvl1pPr algn="ctr">
              <a:defRPr>
                <a:solidFill>
                  <a:schemeClr val="bg2"/>
                </a:solidFill>
              </a:defRPr>
            </a:lvl1pPr>
          </a:lstStyle>
          <a:p>
            <a:r>
              <a:rPr lang="en-AU" noProof="0" dirty="0"/>
              <a:t>Icon</a:t>
            </a:r>
          </a:p>
        </p:txBody>
      </p:sp>
    </p:spTree>
    <p:extLst>
      <p:ext uri="{BB962C8B-B14F-4D97-AF65-F5344CB8AC3E}">
        <p14:creationId xmlns:p14="http://schemas.microsoft.com/office/powerpoint/2010/main" val="38420854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D01A0FE-16C6-445E-BD66-9EFF06130101}"/>
              </a:ext>
            </a:extLst>
          </p:cNvPr>
          <p:cNvSpPr/>
          <p:nvPr userDrawn="1"/>
        </p:nvSpPr>
        <p:spPr>
          <a:xfrm>
            <a:off x="26" y="80999"/>
            <a:ext cx="4173161" cy="506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29" name="Picture 28">
            <a:extLst>
              <a:ext uri="{FF2B5EF4-FFF2-40B4-BE49-F238E27FC236}">
                <a16:creationId xmlns:a16="http://schemas.microsoft.com/office/drawing/2014/main" id="{1D109226-B90E-4831-A181-E757AA487BD2}"/>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30" name="TextBox 29">
            <a:extLst>
              <a:ext uri="{FF2B5EF4-FFF2-40B4-BE49-F238E27FC236}">
                <a16:creationId xmlns:a16="http://schemas.microsoft.com/office/drawing/2014/main" id="{0DFDD0AD-2ADF-4DB1-88F4-0237D258D415}"/>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32" name="Picture Placeholder 2">
            <a:extLst>
              <a:ext uri="{FF2B5EF4-FFF2-40B4-BE49-F238E27FC236}">
                <a16:creationId xmlns:a16="http://schemas.microsoft.com/office/drawing/2014/main" id="{3A3D97F2-CAFF-47CD-B968-D27531102727}"/>
              </a:ext>
            </a:extLst>
          </p:cNvPr>
          <p:cNvSpPr>
            <a:spLocks noGrp="1"/>
          </p:cNvSpPr>
          <p:nvPr>
            <p:ph type="pic" sz="quarter" idx="17" hasCustomPrompt="1"/>
          </p:nvPr>
        </p:nvSpPr>
        <p:spPr>
          <a:xfrm>
            <a:off x="498463" y="523082"/>
            <a:ext cx="498461" cy="405000"/>
          </a:xfrm>
          <a:prstGeom prst="rect">
            <a:avLst/>
          </a:prstGeom>
        </p:spPr>
        <p:txBody>
          <a:bodyPr/>
          <a:lstStyle>
            <a:lvl1pPr algn="ctr">
              <a:defRPr>
                <a:solidFill>
                  <a:schemeClr val="bg1"/>
                </a:solidFill>
              </a:defRPr>
            </a:lvl1pPr>
          </a:lstStyle>
          <a:p>
            <a:r>
              <a:rPr lang="en-AU" noProof="0" dirty="0"/>
              <a:t>Icon</a:t>
            </a:r>
          </a:p>
        </p:txBody>
      </p:sp>
      <p:sp>
        <p:nvSpPr>
          <p:cNvPr id="33" name="Picture Placeholder 2">
            <a:extLst>
              <a:ext uri="{FF2B5EF4-FFF2-40B4-BE49-F238E27FC236}">
                <a16:creationId xmlns:a16="http://schemas.microsoft.com/office/drawing/2014/main" id="{89F19489-C180-417B-91D6-4ECFB844E737}"/>
              </a:ext>
            </a:extLst>
          </p:cNvPr>
          <p:cNvSpPr>
            <a:spLocks noGrp="1"/>
          </p:cNvSpPr>
          <p:nvPr>
            <p:ph type="pic" sz="quarter" idx="18" hasCustomPrompt="1"/>
          </p:nvPr>
        </p:nvSpPr>
        <p:spPr>
          <a:xfrm>
            <a:off x="498463" y="2079711"/>
            <a:ext cx="498461" cy="405000"/>
          </a:xfrm>
          <a:prstGeom prst="rect">
            <a:avLst/>
          </a:prstGeom>
        </p:spPr>
        <p:txBody>
          <a:bodyPr/>
          <a:lstStyle>
            <a:lvl1pPr algn="ctr">
              <a:defRPr>
                <a:solidFill>
                  <a:schemeClr val="bg1"/>
                </a:solidFill>
              </a:defRPr>
            </a:lvl1pPr>
          </a:lstStyle>
          <a:p>
            <a:r>
              <a:rPr lang="en-AU" noProof="0" dirty="0"/>
              <a:t>Icon</a:t>
            </a:r>
          </a:p>
        </p:txBody>
      </p:sp>
      <p:sp>
        <p:nvSpPr>
          <p:cNvPr id="34" name="Picture Placeholder 2">
            <a:extLst>
              <a:ext uri="{FF2B5EF4-FFF2-40B4-BE49-F238E27FC236}">
                <a16:creationId xmlns:a16="http://schemas.microsoft.com/office/drawing/2014/main" id="{B76BF872-8B11-4277-9A58-C78F440B7193}"/>
              </a:ext>
            </a:extLst>
          </p:cNvPr>
          <p:cNvSpPr>
            <a:spLocks noGrp="1"/>
          </p:cNvSpPr>
          <p:nvPr>
            <p:ph type="pic" sz="quarter" idx="19" hasCustomPrompt="1"/>
          </p:nvPr>
        </p:nvSpPr>
        <p:spPr>
          <a:xfrm>
            <a:off x="498463" y="3631388"/>
            <a:ext cx="498461" cy="405000"/>
          </a:xfrm>
          <a:prstGeom prst="rect">
            <a:avLst/>
          </a:prstGeom>
        </p:spPr>
        <p:txBody>
          <a:bodyPr/>
          <a:lstStyle>
            <a:lvl1pPr algn="ctr">
              <a:defRPr>
                <a:solidFill>
                  <a:schemeClr val="bg1"/>
                </a:solidFill>
              </a:defRPr>
            </a:lvl1pPr>
          </a:lstStyle>
          <a:p>
            <a:r>
              <a:rPr lang="en-AU" noProof="0" dirty="0"/>
              <a:t>Icon</a:t>
            </a:r>
          </a:p>
        </p:txBody>
      </p:sp>
      <p:sp>
        <p:nvSpPr>
          <p:cNvPr id="35" name="Text Placeholder 4">
            <a:extLst>
              <a:ext uri="{FF2B5EF4-FFF2-40B4-BE49-F238E27FC236}">
                <a16:creationId xmlns:a16="http://schemas.microsoft.com/office/drawing/2014/main" id="{D445E2D6-5E5C-4819-A6F9-FE93B5146B93}"/>
              </a:ext>
            </a:extLst>
          </p:cNvPr>
          <p:cNvSpPr>
            <a:spLocks noGrp="1"/>
          </p:cNvSpPr>
          <p:nvPr>
            <p:ph type="body" sz="quarter" idx="20" hasCustomPrompt="1"/>
          </p:nvPr>
        </p:nvSpPr>
        <p:spPr>
          <a:xfrm>
            <a:off x="1329232" y="577088"/>
            <a:ext cx="2193680" cy="290513"/>
          </a:xfrm>
          <a:prstGeom prst="rect">
            <a:avLst/>
          </a:prstGeom>
        </p:spPr>
        <p:txBody>
          <a:bodyPr/>
          <a:lstStyle>
            <a:lvl1pPr>
              <a:lnSpc>
                <a:spcPct val="90000"/>
              </a:lnSpc>
              <a:defRPr sz="1800">
                <a:solidFill>
                  <a:schemeClr val="accent2"/>
                </a:solidFill>
                <a:latin typeface="Segoe UI Semibold" panose="020B0702040204020203" pitchFamily="34" charset="0"/>
              </a:defRPr>
            </a:lvl1pPr>
          </a:lstStyle>
          <a:p>
            <a:pPr lvl="0"/>
            <a:r>
              <a:rPr lang="en-AU" noProof="0"/>
              <a:t>Title</a:t>
            </a:r>
          </a:p>
        </p:txBody>
      </p:sp>
      <p:sp>
        <p:nvSpPr>
          <p:cNvPr id="36" name="Text Placeholder 4">
            <a:extLst>
              <a:ext uri="{FF2B5EF4-FFF2-40B4-BE49-F238E27FC236}">
                <a16:creationId xmlns:a16="http://schemas.microsoft.com/office/drawing/2014/main" id="{26B76940-3C06-455C-9A54-BDA44D67655D}"/>
              </a:ext>
            </a:extLst>
          </p:cNvPr>
          <p:cNvSpPr>
            <a:spLocks noGrp="1"/>
          </p:cNvSpPr>
          <p:nvPr>
            <p:ph type="body" sz="quarter" idx="21" hasCustomPrompt="1"/>
          </p:nvPr>
        </p:nvSpPr>
        <p:spPr>
          <a:xfrm>
            <a:off x="1329232" y="867006"/>
            <a:ext cx="2193680" cy="258518"/>
          </a:xfrm>
          <a:prstGeom prst="rect">
            <a:avLst/>
          </a:prstGeom>
        </p:spPr>
        <p:txBody>
          <a:bodyPr>
            <a:spAutoFit/>
          </a:bodyPr>
          <a:lstStyle>
            <a:lvl1pPr>
              <a:lnSpc>
                <a:spcPct val="90000"/>
              </a:lnSpc>
              <a:defRPr sz="1200">
                <a:solidFill>
                  <a:schemeClr val="accent2"/>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Sub title</a:t>
            </a:r>
          </a:p>
        </p:txBody>
      </p:sp>
      <p:sp>
        <p:nvSpPr>
          <p:cNvPr id="37" name="Text Placeholder 4">
            <a:extLst>
              <a:ext uri="{FF2B5EF4-FFF2-40B4-BE49-F238E27FC236}">
                <a16:creationId xmlns:a16="http://schemas.microsoft.com/office/drawing/2014/main" id="{D9F553CB-9459-4C81-B7E8-043294B83DDF}"/>
              </a:ext>
            </a:extLst>
          </p:cNvPr>
          <p:cNvSpPr>
            <a:spLocks noGrp="1"/>
          </p:cNvSpPr>
          <p:nvPr>
            <p:ph type="body" sz="quarter" idx="22" hasCustomPrompt="1"/>
          </p:nvPr>
        </p:nvSpPr>
        <p:spPr>
          <a:xfrm>
            <a:off x="1329232" y="2133643"/>
            <a:ext cx="2193680" cy="290513"/>
          </a:xfrm>
          <a:prstGeom prst="rect">
            <a:avLst/>
          </a:prstGeom>
        </p:spPr>
        <p:txBody>
          <a:bodyPr/>
          <a:lstStyle>
            <a:lvl1pPr>
              <a:lnSpc>
                <a:spcPct val="90000"/>
              </a:lnSpc>
              <a:defRPr sz="1800">
                <a:solidFill>
                  <a:schemeClr val="accent3"/>
                </a:solidFill>
                <a:latin typeface="Segoe UI Semibold" panose="020B0702040204020203" pitchFamily="34" charset="0"/>
              </a:defRPr>
            </a:lvl1pPr>
          </a:lstStyle>
          <a:p>
            <a:pPr lvl="0"/>
            <a:r>
              <a:rPr lang="en-AU" noProof="0"/>
              <a:t>Title</a:t>
            </a:r>
          </a:p>
        </p:txBody>
      </p:sp>
      <p:sp>
        <p:nvSpPr>
          <p:cNvPr id="38" name="Text Placeholder 4">
            <a:extLst>
              <a:ext uri="{FF2B5EF4-FFF2-40B4-BE49-F238E27FC236}">
                <a16:creationId xmlns:a16="http://schemas.microsoft.com/office/drawing/2014/main" id="{B6B16FBB-F182-42AB-B810-D8998BF1E7AE}"/>
              </a:ext>
            </a:extLst>
          </p:cNvPr>
          <p:cNvSpPr>
            <a:spLocks noGrp="1"/>
          </p:cNvSpPr>
          <p:nvPr>
            <p:ph type="body" sz="quarter" idx="23" hasCustomPrompt="1"/>
          </p:nvPr>
        </p:nvSpPr>
        <p:spPr>
          <a:xfrm>
            <a:off x="1329232" y="2423560"/>
            <a:ext cx="2193680" cy="258518"/>
          </a:xfrm>
          <a:prstGeom prst="rect">
            <a:avLst/>
          </a:prstGeom>
        </p:spPr>
        <p:txBody>
          <a:bodyPr>
            <a:spAutoFit/>
          </a:bodyPr>
          <a:lstStyle>
            <a:lvl1pPr>
              <a:lnSpc>
                <a:spcPct val="90000"/>
              </a:lnSpc>
              <a:defRPr sz="1200">
                <a:solidFill>
                  <a:schemeClr val="accent3"/>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Sub title</a:t>
            </a:r>
          </a:p>
        </p:txBody>
      </p:sp>
      <p:sp>
        <p:nvSpPr>
          <p:cNvPr id="39" name="Text Placeholder 4">
            <a:extLst>
              <a:ext uri="{FF2B5EF4-FFF2-40B4-BE49-F238E27FC236}">
                <a16:creationId xmlns:a16="http://schemas.microsoft.com/office/drawing/2014/main" id="{8B10F7F9-6202-4637-A305-B6AEF5FACE1A}"/>
              </a:ext>
            </a:extLst>
          </p:cNvPr>
          <p:cNvSpPr>
            <a:spLocks noGrp="1"/>
          </p:cNvSpPr>
          <p:nvPr>
            <p:ph type="body" sz="quarter" idx="24" hasCustomPrompt="1"/>
          </p:nvPr>
        </p:nvSpPr>
        <p:spPr>
          <a:xfrm>
            <a:off x="1329232" y="3685393"/>
            <a:ext cx="2193680" cy="290513"/>
          </a:xfrm>
          <a:prstGeom prst="rect">
            <a:avLst/>
          </a:prstGeom>
        </p:spPr>
        <p:txBody>
          <a:bodyPr/>
          <a:lstStyle>
            <a:lvl1pPr>
              <a:lnSpc>
                <a:spcPct val="90000"/>
              </a:lnSpc>
              <a:defRPr sz="1800">
                <a:solidFill>
                  <a:schemeClr val="accent4"/>
                </a:solidFill>
                <a:latin typeface="Segoe UI Semibold" panose="020B0702040204020203" pitchFamily="34" charset="0"/>
              </a:defRPr>
            </a:lvl1pPr>
          </a:lstStyle>
          <a:p>
            <a:pPr lvl="0"/>
            <a:r>
              <a:rPr lang="en-AU" noProof="0"/>
              <a:t>Title</a:t>
            </a:r>
          </a:p>
        </p:txBody>
      </p:sp>
      <p:sp>
        <p:nvSpPr>
          <p:cNvPr id="40" name="Text Placeholder 4">
            <a:extLst>
              <a:ext uri="{FF2B5EF4-FFF2-40B4-BE49-F238E27FC236}">
                <a16:creationId xmlns:a16="http://schemas.microsoft.com/office/drawing/2014/main" id="{0E13380D-EDFA-4BB9-9E1B-D5C179A50ACC}"/>
              </a:ext>
            </a:extLst>
          </p:cNvPr>
          <p:cNvSpPr>
            <a:spLocks noGrp="1"/>
          </p:cNvSpPr>
          <p:nvPr>
            <p:ph type="body" sz="quarter" idx="25" hasCustomPrompt="1"/>
          </p:nvPr>
        </p:nvSpPr>
        <p:spPr>
          <a:xfrm>
            <a:off x="1329232" y="3975311"/>
            <a:ext cx="2193680" cy="258518"/>
          </a:xfrm>
          <a:prstGeom prst="rect">
            <a:avLst/>
          </a:prstGeom>
        </p:spPr>
        <p:txBody>
          <a:bodyPr>
            <a:spAutoFit/>
          </a:bodyPr>
          <a:lstStyle>
            <a:lvl1pPr>
              <a:lnSpc>
                <a:spcPct val="90000"/>
              </a:lnSpc>
              <a:defRPr sz="120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Sub title</a:t>
            </a:r>
          </a:p>
        </p:txBody>
      </p:sp>
      <p:sp>
        <p:nvSpPr>
          <p:cNvPr id="41" name="Text Placeholder 7">
            <a:extLst>
              <a:ext uri="{FF2B5EF4-FFF2-40B4-BE49-F238E27FC236}">
                <a16:creationId xmlns:a16="http://schemas.microsoft.com/office/drawing/2014/main" id="{B0685149-64E5-4017-933B-280E38970CB0}"/>
              </a:ext>
            </a:extLst>
          </p:cNvPr>
          <p:cNvSpPr>
            <a:spLocks noGrp="1"/>
          </p:cNvSpPr>
          <p:nvPr>
            <p:ph type="body" sz="quarter" idx="16" hasCustomPrompt="1"/>
          </p:nvPr>
        </p:nvSpPr>
        <p:spPr>
          <a:xfrm>
            <a:off x="4571695" y="574683"/>
            <a:ext cx="4122560" cy="938704"/>
          </a:xfrm>
          <a:prstGeom prst="rect">
            <a:avLst/>
          </a:prstGeom>
        </p:spPr>
        <p:txBody>
          <a:bodyPr anchor="t">
            <a:spAutoFit/>
          </a:bodyPr>
          <a:lstStyle>
            <a:lvl1pPr>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1pPr>
            <a:lvl2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2pPr>
            <a:lvl3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3pPr>
            <a:lvl4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4pPr>
            <a:lvl5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2" name="Text Placeholder 7">
            <a:extLst>
              <a:ext uri="{FF2B5EF4-FFF2-40B4-BE49-F238E27FC236}">
                <a16:creationId xmlns:a16="http://schemas.microsoft.com/office/drawing/2014/main" id="{AA1A564E-F668-4D11-86B8-C278C1CB675C}"/>
              </a:ext>
            </a:extLst>
          </p:cNvPr>
          <p:cNvSpPr>
            <a:spLocks noGrp="1"/>
          </p:cNvSpPr>
          <p:nvPr>
            <p:ph type="body" sz="quarter" idx="26" hasCustomPrompt="1"/>
          </p:nvPr>
        </p:nvSpPr>
        <p:spPr>
          <a:xfrm>
            <a:off x="4571695" y="2119315"/>
            <a:ext cx="4122560" cy="938704"/>
          </a:xfrm>
          <a:prstGeom prst="rect">
            <a:avLst/>
          </a:prstGeom>
        </p:spPr>
        <p:txBody>
          <a:bodyPr anchor="ctr" anchorCtr="0">
            <a:spAutoFit/>
          </a:bodyPr>
          <a:lstStyle>
            <a:lvl1pPr>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1pPr>
            <a:lvl2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2pPr>
            <a:lvl3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3pPr>
            <a:lvl4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4pPr>
            <a:lvl5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3" name="Text Placeholder 7">
            <a:extLst>
              <a:ext uri="{FF2B5EF4-FFF2-40B4-BE49-F238E27FC236}">
                <a16:creationId xmlns:a16="http://schemas.microsoft.com/office/drawing/2014/main" id="{446145B9-E421-4579-BC50-1878823FDD02}"/>
              </a:ext>
            </a:extLst>
          </p:cNvPr>
          <p:cNvSpPr>
            <a:spLocks noGrp="1"/>
          </p:cNvSpPr>
          <p:nvPr>
            <p:ph type="body" sz="quarter" idx="27" hasCustomPrompt="1"/>
          </p:nvPr>
        </p:nvSpPr>
        <p:spPr>
          <a:xfrm>
            <a:off x="4571695" y="3671089"/>
            <a:ext cx="4122560" cy="938704"/>
          </a:xfrm>
          <a:prstGeom prst="rect">
            <a:avLst/>
          </a:prstGeom>
        </p:spPr>
        <p:txBody>
          <a:bodyPr anchor="ctr" anchorCtr="0">
            <a:spAutoFit/>
          </a:bodyPr>
          <a:lstStyle>
            <a:lvl1pPr>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1pPr>
            <a:lvl2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2pPr>
            <a:lvl3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3pPr>
            <a:lvl4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4pPr>
            <a:lvl5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Tree>
    <p:extLst>
      <p:ext uri="{BB962C8B-B14F-4D97-AF65-F5344CB8AC3E}">
        <p14:creationId xmlns:p14="http://schemas.microsoft.com/office/powerpoint/2010/main" val="39965494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290DD69-3297-4D7E-B2A2-52AA489956FC}"/>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9" name="TextBox 28">
            <a:extLst>
              <a:ext uri="{FF2B5EF4-FFF2-40B4-BE49-F238E27FC236}">
                <a16:creationId xmlns:a16="http://schemas.microsoft.com/office/drawing/2014/main" id="{76C8AB24-C897-4355-B7BE-C9B29A0D2392}"/>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30" name="Rectangle 29">
            <a:extLst>
              <a:ext uri="{FF2B5EF4-FFF2-40B4-BE49-F238E27FC236}">
                <a16:creationId xmlns:a16="http://schemas.microsoft.com/office/drawing/2014/main" id="{ACE7A9CF-D06D-4817-8F67-C0A7B9694E6A}"/>
              </a:ext>
            </a:extLst>
          </p:cNvPr>
          <p:cNvSpPr/>
          <p:nvPr userDrawn="1"/>
        </p:nvSpPr>
        <p:spPr>
          <a:xfrm>
            <a:off x="26" y="80999"/>
            <a:ext cx="4173161" cy="5065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32" name="Picture Placeholder 2">
            <a:extLst>
              <a:ext uri="{FF2B5EF4-FFF2-40B4-BE49-F238E27FC236}">
                <a16:creationId xmlns:a16="http://schemas.microsoft.com/office/drawing/2014/main" id="{EBAA1BA9-9464-4B40-8F69-CFA23F72FCBB}"/>
              </a:ext>
            </a:extLst>
          </p:cNvPr>
          <p:cNvSpPr>
            <a:spLocks noGrp="1"/>
          </p:cNvSpPr>
          <p:nvPr>
            <p:ph type="pic" sz="quarter" idx="17" hasCustomPrompt="1"/>
          </p:nvPr>
        </p:nvSpPr>
        <p:spPr>
          <a:xfrm>
            <a:off x="498463" y="523082"/>
            <a:ext cx="498461" cy="405000"/>
          </a:xfrm>
          <a:prstGeom prst="rect">
            <a:avLst/>
          </a:prstGeom>
        </p:spPr>
        <p:txBody>
          <a:bodyPr/>
          <a:lstStyle>
            <a:lvl1pPr algn="ctr">
              <a:defRPr>
                <a:solidFill>
                  <a:schemeClr val="bg2"/>
                </a:solidFill>
              </a:defRPr>
            </a:lvl1pPr>
          </a:lstStyle>
          <a:p>
            <a:r>
              <a:rPr lang="en-AU" noProof="0" dirty="0"/>
              <a:t>Icon</a:t>
            </a:r>
          </a:p>
        </p:txBody>
      </p:sp>
      <p:sp>
        <p:nvSpPr>
          <p:cNvPr id="33" name="Picture Placeholder 2">
            <a:extLst>
              <a:ext uri="{FF2B5EF4-FFF2-40B4-BE49-F238E27FC236}">
                <a16:creationId xmlns:a16="http://schemas.microsoft.com/office/drawing/2014/main" id="{87D6FEEB-BAF1-4AAC-AAC2-51DAB90EAC0A}"/>
              </a:ext>
            </a:extLst>
          </p:cNvPr>
          <p:cNvSpPr>
            <a:spLocks noGrp="1"/>
          </p:cNvSpPr>
          <p:nvPr>
            <p:ph type="pic" sz="quarter" idx="18" hasCustomPrompt="1"/>
          </p:nvPr>
        </p:nvSpPr>
        <p:spPr>
          <a:xfrm>
            <a:off x="498463" y="2079711"/>
            <a:ext cx="498461" cy="405000"/>
          </a:xfrm>
          <a:prstGeom prst="rect">
            <a:avLst/>
          </a:prstGeom>
        </p:spPr>
        <p:txBody>
          <a:bodyPr/>
          <a:lstStyle>
            <a:lvl1pPr algn="ctr">
              <a:defRPr>
                <a:solidFill>
                  <a:schemeClr val="bg2"/>
                </a:solidFill>
              </a:defRPr>
            </a:lvl1pPr>
          </a:lstStyle>
          <a:p>
            <a:r>
              <a:rPr lang="en-AU" noProof="0" dirty="0"/>
              <a:t>Icon</a:t>
            </a:r>
          </a:p>
        </p:txBody>
      </p:sp>
      <p:sp>
        <p:nvSpPr>
          <p:cNvPr id="34" name="Picture Placeholder 2">
            <a:extLst>
              <a:ext uri="{FF2B5EF4-FFF2-40B4-BE49-F238E27FC236}">
                <a16:creationId xmlns:a16="http://schemas.microsoft.com/office/drawing/2014/main" id="{6DF1720F-F6E1-4701-BC48-D168DEDEC6B5}"/>
              </a:ext>
            </a:extLst>
          </p:cNvPr>
          <p:cNvSpPr>
            <a:spLocks noGrp="1"/>
          </p:cNvSpPr>
          <p:nvPr>
            <p:ph type="pic" sz="quarter" idx="19" hasCustomPrompt="1"/>
          </p:nvPr>
        </p:nvSpPr>
        <p:spPr>
          <a:xfrm>
            <a:off x="498463" y="3631388"/>
            <a:ext cx="498461" cy="405000"/>
          </a:xfrm>
          <a:prstGeom prst="rect">
            <a:avLst/>
          </a:prstGeom>
        </p:spPr>
        <p:txBody>
          <a:bodyPr/>
          <a:lstStyle>
            <a:lvl1pPr algn="ctr">
              <a:defRPr>
                <a:solidFill>
                  <a:schemeClr val="bg2"/>
                </a:solidFill>
              </a:defRPr>
            </a:lvl1pPr>
          </a:lstStyle>
          <a:p>
            <a:r>
              <a:rPr lang="en-AU" noProof="0" dirty="0"/>
              <a:t>Icon</a:t>
            </a:r>
          </a:p>
        </p:txBody>
      </p:sp>
      <p:sp>
        <p:nvSpPr>
          <p:cNvPr id="35" name="Text Placeholder 4">
            <a:extLst>
              <a:ext uri="{FF2B5EF4-FFF2-40B4-BE49-F238E27FC236}">
                <a16:creationId xmlns:a16="http://schemas.microsoft.com/office/drawing/2014/main" id="{4EFFFF6B-300C-4399-9C1E-291644E4B73D}"/>
              </a:ext>
            </a:extLst>
          </p:cNvPr>
          <p:cNvSpPr>
            <a:spLocks noGrp="1"/>
          </p:cNvSpPr>
          <p:nvPr>
            <p:ph type="body" sz="quarter" idx="20" hasCustomPrompt="1"/>
          </p:nvPr>
        </p:nvSpPr>
        <p:spPr>
          <a:xfrm>
            <a:off x="1329232" y="577088"/>
            <a:ext cx="2193680" cy="290513"/>
          </a:xfrm>
          <a:prstGeom prst="rect">
            <a:avLst/>
          </a:prstGeom>
        </p:spPr>
        <p:txBody>
          <a:bodyPr/>
          <a:lstStyle>
            <a:lvl1pPr>
              <a:lnSpc>
                <a:spcPct val="90000"/>
              </a:lnSpc>
              <a:defRPr sz="1800">
                <a:solidFill>
                  <a:schemeClr val="tx2"/>
                </a:solidFill>
                <a:latin typeface="Segoe UI Semibold" panose="020B0702040204020203" pitchFamily="34" charset="0"/>
              </a:defRPr>
            </a:lvl1pPr>
          </a:lstStyle>
          <a:p>
            <a:pPr lvl="0"/>
            <a:r>
              <a:rPr lang="en-AU" noProof="0"/>
              <a:t>Title</a:t>
            </a:r>
          </a:p>
        </p:txBody>
      </p:sp>
      <p:sp>
        <p:nvSpPr>
          <p:cNvPr id="36" name="Text Placeholder 4">
            <a:extLst>
              <a:ext uri="{FF2B5EF4-FFF2-40B4-BE49-F238E27FC236}">
                <a16:creationId xmlns:a16="http://schemas.microsoft.com/office/drawing/2014/main" id="{686BB59F-3DEB-4D4D-BF54-1A737C292190}"/>
              </a:ext>
            </a:extLst>
          </p:cNvPr>
          <p:cNvSpPr>
            <a:spLocks noGrp="1"/>
          </p:cNvSpPr>
          <p:nvPr>
            <p:ph type="body" sz="quarter" idx="21" hasCustomPrompt="1"/>
          </p:nvPr>
        </p:nvSpPr>
        <p:spPr>
          <a:xfrm>
            <a:off x="1329232" y="867006"/>
            <a:ext cx="2193680" cy="258518"/>
          </a:xfrm>
          <a:prstGeom prst="rect">
            <a:avLst/>
          </a:prstGeom>
        </p:spPr>
        <p:txBody>
          <a:bodyPr>
            <a:spAutoFit/>
          </a:bodyPr>
          <a:lstStyle>
            <a:lvl1pPr>
              <a:lnSpc>
                <a:spcPct val="90000"/>
              </a:lnSpc>
              <a:defRPr sz="1200">
                <a:solidFill>
                  <a:schemeClr val="tx2"/>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Sub title</a:t>
            </a:r>
          </a:p>
        </p:txBody>
      </p:sp>
      <p:sp>
        <p:nvSpPr>
          <p:cNvPr id="37" name="Text Placeholder 4">
            <a:extLst>
              <a:ext uri="{FF2B5EF4-FFF2-40B4-BE49-F238E27FC236}">
                <a16:creationId xmlns:a16="http://schemas.microsoft.com/office/drawing/2014/main" id="{D36ABD60-7CC8-4752-9380-6CE45232D1AA}"/>
              </a:ext>
            </a:extLst>
          </p:cNvPr>
          <p:cNvSpPr>
            <a:spLocks noGrp="1"/>
          </p:cNvSpPr>
          <p:nvPr>
            <p:ph type="body" sz="quarter" idx="22" hasCustomPrompt="1"/>
          </p:nvPr>
        </p:nvSpPr>
        <p:spPr>
          <a:xfrm>
            <a:off x="1329232" y="2133643"/>
            <a:ext cx="2193680" cy="290513"/>
          </a:xfrm>
          <a:prstGeom prst="rect">
            <a:avLst/>
          </a:prstGeom>
        </p:spPr>
        <p:txBody>
          <a:bodyPr/>
          <a:lstStyle>
            <a:lvl1pPr>
              <a:lnSpc>
                <a:spcPct val="90000"/>
              </a:lnSpc>
              <a:defRPr sz="1800">
                <a:solidFill>
                  <a:srgbClr val="2C71B5"/>
                </a:solidFill>
                <a:latin typeface="Segoe UI Semibold" panose="020B0702040204020203" pitchFamily="34" charset="0"/>
              </a:defRPr>
            </a:lvl1pPr>
          </a:lstStyle>
          <a:p>
            <a:pPr lvl="0"/>
            <a:r>
              <a:rPr lang="en-AU" noProof="0"/>
              <a:t>Title</a:t>
            </a:r>
          </a:p>
        </p:txBody>
      </p:sp>
      <p:sp>
        <p:nvSpPr>
          <p:cNvPr id="38" name="Text Placeholder 4">
            <a:extLst>
              <a:ext uri="{FF2B5EF4-FFF2-40B4-BE49-F238E27FC236}">
                <a16:creationId xmlns:a16="http://schemas.microsoft.com/office/drawing/2014/main" id="{214F44A2-7912-43A3-BB09-5AC938689DC8}"/>
              </a:ext>
            </a:extLst>
          </p:cNvPr>
          <p:cNvSpPr>
            <a:spLocks noGrp="1"/>
          </p:cNvSpPr>
          <p:nvPr>
            <p:ph type="body" sz="quarter" idx="23" hasCustomPrompt="1"/>
          </p:nvPr>
        </p:nvSpPr>
        <p:spPr>
          <a:xfrm>
            <a:off x="1329232" y="2423560"/>
            <a:ext cx="2193680" cy="258518"/>
          </a:xfrm>
          <a:prstGeom prst="rect">
            <a:avLst/>
          </a:prstGeom>
        </p:spPr>
        <p:txBody>
          <a:bodyPr>
            <a:spAutoFit/>
          </a:bodyPr>
          <a:lstStyle>
            <a:lvl1pPr>
              <a:lnSpc>
                <a:spcPct val="90000"/>
              </a:lnSpc>
              <a:defRPr sz="1200">
                <a:solidFill>
                  <a:srgbClr val="2C71B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Sub title</a:t>
            </a:r>
          </a:p>
        </p:txBody>
      </p:sp>
      <p:sp>
        <p:nvSpPr>
          <p:cNvPr id="39" name="Text Placeholder 4">
            <a:extLst>
              <a:ext uri="{FF2B5EF4-FFF2-40B4-BE49-F238E27FC236}">
                <a16:creationId xmlns:a16="http://schemas.microsoft.com/office/drawing/2014/main" id="{59A0366D-9852-453C-A651-D70B42BA5350}"/>
              </a:ext>
            </a:extLst>
          </p:cNvPr>
          <p:cNvSpPr>
            <a:spLocks noGrp="1"/>
          </p:cNvSpPr>
          <p:nvPr>
            <p:ph type="body" sz="quarter" idx="24" hasCustomPrompt="1"/>
          </p:nvPr>
        </p:nvSpPr>
        <p:spPr>
          <a:xfrm>
            <a:off x="1329232" y="3685393"/>
            <a:ext cx="2193680" cy="290513"/>
          </a:xfrm>
          <a:prstGeom prst="rect">
            <a:avLst/>
          </a:prstGeom>
        </p:spPr>
        <p:txBody>
          <a:bodyPr/>
          <a:lstStyle>
            <a:lvl1pPr>
              <a:lnSpc>
                <a:spcPct val="90000"/>
              </a:lnSpc>
              <a:defRPr sz="1800">
                <a:solidFill>
                  <a:schemeClr val="accent6"/>
                </a:solidFill>
                <a:latin typeface="Segoe UI Semibold" panose="020B0702040204020203" pitchFamily="34" charset="0"/>
              </a:defRPr>
            </a:lvl1pPr>
          </a:lstStyle>
          <a:p>
            <a:pPr lvl="0"/>
            <a:r>
              <a:rPr lang="en-AU" noProof="0"/>
              <a:t>Title</a:t>
            </a:r>
          </a:p>
        </p:txBody>
      </p:sp>
      <p:sp>
        <p:nvSpPr>
          <p:cNvPr id="40" name="Text Placeholder 4">
            <a:extLst>
              <a:ext uri="{FF2B5EF4-FFF2-40B4-BE49-F238E27FC236}">
                <a16:creationId xmlns:a16="http://schemas.microsoft.com/office/drawing/2014/main" id="{54273100-1030-4283-AD9F-E21BC7EF41A3}"/>
              </a:ext>
            </a:extLst>
          </p:cNvPr>
          <p:cNvSpPr>
            <a:spLocks noGrp="1"/>
          </p:cNvSpPr>
          <p:nvPr>
            <p:ph type="body" sz="quarter" idx="25" hasCustomPrompt="1"/>
          </p:nvPr>
        </p:nvSpPr>
        <p:spPr>
          <a:xfrm>
            <a:off x="1329232" y="3975311"/>
            <a:ext cx="2193680" cy="258518"/>
          </a:xfrm>
          <a:prstGeom prst="rect">
            <a:avLst/>
          </a:prstGeom>
        </p:spPr>
        <p:txBody>
          <a:bodyPr>
            <a:spAutoFit/>
          </a:bodyPr>
          <a:lstStyle>
            <a:lvl1pPr>
              <a:lnSpc>
                <a:spcPct val="90000"/>
              </a:lnSpc>
              <a:defRPr sz="1200">
                <a:solidFill>
                  <a:schemeClr val="accent6"/>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Sub title</a:t>
            </a:r>
          </a:p>
        </p:txBody>
      </p:sp>
      <p:sp>
        <p:nvSpPr>
          <p:cNvPr id="41" name="Text Placeholder 7">
            <a:extLst>
              <a:ext uri="{FF2B5EF4-FFF2-40B4-BE49-F238E27FC236}">
                <a16:creationId xmlns:a16="http://schemas.microsoft.com/office/drawing/2014/main" id="{5361D9FD-8596-4276-B9BB-90F822343285}"/>
              </a:ext>
            </a:extLst>
          </p:cNvPr>
          <p:cNvSpPr>
            <a:spLocks noGrp="1"/>
          </p:cNvSpPr>
          <p:nvPr>
            <p:ph type="body" sz="quarter" idx="16" hasCustomPrompt="1"/>
          </p:nvPr>
        </p:nvSpPr>
        <p:spPr>
          <a:xfrm>
            <a:off x="4571695" y="574683"/>
            <a:ext cx="4122560" cy="938704"/>
          </a:xfrm>
          <a:prstGeom prst="rect">
            <a:avLst/>
          </a:prstGeom>
        </p:spPr>
        <p:txBody>
          <a:bodyPr anchor="t">
            <a:spAutoFit/>
          </a:bodyPr>
          <a:lstStyle>
            <a:lvl1pPr>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1pPr>
            <a:lvl2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2pPr>
            <a:lvl3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3pPr>
            <a:lvl4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4pPr>
            <a:lvl5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2" name="Text Placeholder 7">
            <a:extLst>
              <a:ext uri="{FF2B5EF4-FFF2-40B4-BE49-F238E27FC236}">
                <a16:creationId xmlns:a16="http://schemas.microsoft.com/office/drawing/2014/main" id="{A69B8AF3-1E09-4B0D-B538-5188AAE0DFA3}"/>
              </a:ext>
            </a:extLst>
          </p:cNvPr>
          <p:cNvSpPr>
            <a:spLocks noGrp="1"/>
          </p:cNvSpPr>
          <p:nvPr>
            <p:ph type="body" sz="quarter" idx="26" hasCustomPrompt="1"/>
          </p:nvPr>
        </p:nvSpPr>
        <p:spPr>
          <a:xfrm>
            <a:off x="4571695" y="2119315"/>
            <a:ext cx="4122560" cy="938704"/>
          </a:xfrm>
          <a:prstGeom prst="rect">
            <a:avLst/>
          </a:prstGeom>
        </p:spPr>
        <p:txBody>
          <a:bodyPr anchor="ctr" anchorCtr="0">
            <a:spAutoFit/>
          </a:bodyPr>
          <a:lstStyle>
            <a:lvl1pPr>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1pPr>
            <a:lvl2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2pPr>
            <a:lvl3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3pPr>
            <a:lvl4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4pPr>
            <a:lvl5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3" name="Text Placeholder 7">
            <a:extLst>
              <a:ext uri="{FF2B5EF4-FFF2-40B4-BE49-F238E27FC236}">
                <a16:creationId xmlns:a16="http://schemas.microsoft.com/office/drawing/2014/main" id="{F2B74739-E35F-478A-BC9D-502A47B5CA0D}"/>
              </a:ext>
            </a:extLst>
          </p:cNvPr>
          <p:cNvSpPr>
            <a:spLocks noGrp="1"/>
          </p:cNvSpPr>
          <p:nvPr>
            <p:ph type="body" sz="quarter" idx="27" hasCustomPrompt="1"/>
          </p:nvPr>
        </p:nvSpPr>
        <p:spPr>
          <a:xfrm>
            <a:off x="4571695" y="3671089"/>
            <a:ext cx="4122560" cy="938704"/>
          </a:xfrm>
          <a:prstGeom prst="rect">
            <a:avLst/>
          </a:prstGeom>
        </p:spPr>
        <p:txBody>
          <a:bodyPr anchor="ctr" anchorCtr="0">
            <a:spAutoFit/>
          </a:bodyPr>
          <a:lstStyle>
            <a:lvl1pPr>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1pPr>
            <a:lvl2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2pPr>
            <a:lvl3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3pPr>
            <a:lvl4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4pPr>
            <a:lvl5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Tree>
    <p:extLst>
      <p:ext uri="{BB962C8B-B14F-4D97-AF65-F5344CB8AC3E}">
        <p14:creationId xmlns:p14="http://schemas.microsoft.com/office/powerpoint/2010/main" val="14677440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hree key point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87EC17-4A65-4FD7-8900-D013E50D1521}"/>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7" name="Text Placeholder 5">
            <a:extLst>
              <a:ext uri="{FF2B5EF4-FFF2-40B4-BE49-F238E27FC236}">
                <a16:creationId xmlns:a16="http://schemas.microsoft.com/office/drawing/2014/main" id="{74F684D2-317A-464C-929D-4EB0BCEE74CF}"/>
              </a:ext>
            </a:extLst>
          </p:cNvPr>
          <p:cNvSpPr>
            <a:spLocks noGrp="1"/>
          </p:cNvSpPr>
          <p:nvPr>
            <p:ph type="body" sz="quarter" idx="11"/>
          </p:nvPr>
        </p:nvSpPr>
        <p:spPr>
          <a:xfrm>
            <a:off x="849626" y="1168003"/>
            <a:ext cx="7843036" cy="1079897"/>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8" name="Text Placeholder 5">
            <a:extLst>
              <a:ext uri="{FF2B5EF4-FFF2-40B4-BE49-F238E27FC236}">
                <a16:creationId xmlns:a16="http://schemas.microsoft.com/office/drawing/2014/main" id="{4060F9F4-219A-480A-825B-207F220DE292}"/>
              </a:ext>
            </a:extLst>
          </p:cNvPr>
          <p:cNvSpPr>
            <a:spLocks noGrp="1"/>
          </p:cNvSpPr>
          <p:nvPr>
            <p:ph type="body" sz="quarter" idx="12"/>
          </p:nvPr>
        </p:nvSpPr>
        <p:spPr>
          <a:xfrm>
            <a:off x="849741" y="2463738"/>
            <a:ext cx="7843036" cy="1079897"/>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Text Placeholder 5">
            <a:extLst>
              <a:ext uri="{FF2B5EF4-FFF2-40B4-BE49-F238E27FC236}">
                <a16:creationId xmlns:a16="http://schemas.microsoft.com/office/drawing/2014/main" id="{EE05B31B-4E65-4C5E-B8D7-F331AF26A28D}"/>
              </a:ext>
            </a:extLst>
          </p:cNvPr>
          <p:cNvSpPr>
            <a:spLocks noGrp="1"/>
          </p:cNvSpPr>
          <p:nvPr>
            <p:ph type="body" sz="quarter" idx="13"/>
          </p:nvPr>
        </p:nvSpPr>
        <p:spPr>
          <a:xfrm>
            <a:off x="850038" y="3759882"/>
            <a:ext cx="7843036" cy="1079897"/>
          </a:xfrm>
        </p:spPr>
        <p:txBody>
          <a:bodyPr anchor="ct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Rectangle 19">
            <a:extLst>
              <a:ext uri="{FF2B5EF4-FFF2-40B4-BE49-F238E27FC236}">
                <a16:creationId xmlns:a16="http://schemas.microsoft.com/office/drawing/2014/main" id="{6C2E9599-AEAE-438D-AF2F-EA1793B2FF12}"/>
              </a:ext>
            </a:extLst>
          </p:cNvPr>
          <p:cNvSpPr/>
          <p:nvPr userDrawn="1"/>
        </p:nvSpPr>
        <p:spPr>
          <a:xfrm>
            <a:off x="1" y="82296"/>
            <a:ext cx="320588" cy="50623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1" name="Oval 20">
            <a:extLst>
              <a:ext uri="{FF2B5EF4-FFF2-40B4-BE49-F238E27FC236}">
                <a16:creationId xmlns:a16="http://schemas.microsoft.com/office/drawing/2014/main" id="{B9425A35-50E0-4413-8363-8E70B4DBABB4}"/>
              </a:ext>
            </a:extLst>
          </p:cNvPr>
          <p:cNvSpPr>
            <a:spLocks noChangeAspect="1"/>
          </p:cNvSpPr>
          <p:nvPr userDrawn="1"/>
        </p:nvSpPr>
        <p:spPr>
          <a:xfrm>
            <a:off x="185051" y="1599952"/>
            <a:ext cx="265847" cy="216000"/>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2" name="Oval 21">
            <a:extLst>
              <a:ext uri="{FF2B5EF4-FFF2-40B4-BE49-F238E27FC236}">
                <a16:creationId xmlns:a16="http://schemas.microsoft.com/office/drawing/2014/main" id="{70D439F0-A87A-48EA-9A75-A90C68743E19}"/>
              </a:ext>
            </a:extLst>
          </p:cNvPr>
          <p:cNvSpPr>
            <a:spLocks noChangeAspect="1"/>
          </p:cNvSpPr>
          <p:nvPr userDrawn="1"/>
        </p:nvSpPr>
        <p:spPr>
          <a:xfrm>
            <a:off x="185051" y="2895686"/>
            <a:ext cx="265847" cy="216000"/>
          </a:xfrm>
          <a:prstGeom prst="ellipse">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3" name="Oval 22">
            <a:extLst>
              <a:ext uri="{FF2B5EF4-FFF2-40B4-BE49-F238E27FC236}">
                <a16:creationId xmlns:a16="http://schemas.microsoft.com/office/drawing/2014/main" id="{B8EE097C-6F65-40F2-8F19-0938CB9A3FFB}"/>
              </a:ext>
            </a:extLst>
          </p:cNvPr>
          <p:cNvSpPr>
            <a:spLocks noChangeAspect="1"/>
          </p:cNvSpPr>
          <p:nvPr userDrawn="1"/>
        </p:nvSpPr>
        <p:spPr>
          <a:xfrm>
            <a:off x="185051" y="4191830"/>
            <a:ext cx="265847" cy="216000"/>
          </a:xfrm>
          <a:prstGeom prst="ellipse">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4" name="TextBox 23">
            <a:extLst>
              <a:ext uri="{FF2B5EF4-FFF2-40B4-BE49-F238E27FC236}">
                <a16:creationId xmlns:a16="http://schemas.microsoft.com/office/drawing/2014/main" id="{D1034305-C1B1-4FAF-9832-4C3FD8B1F6A7}"/>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5" name="Title 1">
            <a:extLst>
              <a:ext uri="{FF2B5EF4-FFF2-40B4-BE49-F238E27FC236}">
                <a16:creationId xmlns:a16="http://schemas.microsoft.com/office/drawing/2014/main" id="{5DACC76D-60C0-44E1-A647-551C291F0E45}"/>
              </a:ext>
            </a:extLst>
          </p:cNvPr>
          <p:cNvSpPr>
            <a:spLocks noGrp="1"/>
          </p:cNvSpPr>
          <p:nvPr>
            <p:ph type="title" hasCustomPrompt="1"/>
          </p:nvPr>
        </p:nvSpPr>
        <p:spPr>
          <a:xfrm>
            <a:off x="849625" y="378000"/>
            <a:ext cx="779037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1942207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our Key points blu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8F56AEA-2680-41BC-A24F-A2F4015A0202}"/>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9" name="Text Placeholder 5">
            <a:extLst>
              <a:ext uri="{FF2B5EF4-FFF2-40B4-BE49-F238E27FC236}">
                <a16:creationId xmlns:a16="http://schemas.microsoft.com/office/drawing/2014/main" id="{224A01E3-5202-4800-9E62-94216F5D2174}"/>
              </a:ext>
            </a:extLst>
          </p:cNvPr>
          <p:cNvSpPr>
            <a:spLocks noGrp="1"/>
          </p:cNvSpPr>
          <p:nvPr>
            <p:ph type="body" sz="quarter" idx="11"/>
          </p:nvPr>
        </p:nvSpPr>
        <p:spPr>
          <a:xfrm>
            <a:off x="849626" y="1168004"/>
            <a:ext cx="7843036" cy="756084"/>
          </a:xfrm>
        </p:spPr>
        <p:txBody>
          <a:bodyPr anchor="ctr"/>
          <a:lstStyle/>
          <a:p>
            <a:pPr lvl="0"/>
            <a:r>
              <a:rPr lang="en-US" noProof="0"/>
              <a:t>Click to edit Master text styles</a:t>
            </a:r>
          </a:p>
          <a:p>
            <a:pPr lvl="1"/>
            <a:r>
              <a:rPr lang="en-US" noProof="0"/>
              <a:t>Second level</a:t>
            </a:r>
          </a:p>
          <a:p>
            <a:pPr lvl="2"/>
            <a:r>
              <a:rPr lang="en-US" noProof="0"/>
              <a:t>Third level</a:t>
            </a:r>
          </a:p>
        </p:txBody>
      </p:sp>
      <p:sp>
        <p:nvSpPr>
          <p:cNvPr id="20" name="Text Placeholder 5">
            <a:extLst>
              <a:ext uri="{FF2B5EF4-FFF2-40B4-BE49-F238E27FC236}">
                <a16:creationId xmlns:a16="http://schemas.microsoft.com/office/drawing/2014/main" id="{645E0AE5-20EF-4D65-A28A-1A29E280DB0D}"/>
              </a:ext>
            </a:extLst>
          </p:cNvPr>
          <p:cNvSpPr>
            <a:spLocks noGrp="1"/>
          </p:cNvSpPr>
          <p:nvPr>
            <p:ph type="body" sz="quarter" idx="12"/>
          </p:nvPr>
        </p:nvSpPr>
        <p:spPr>
          <a:xfrm>
            <a:off x="849741" y="2085696"/>
            <a:ext cx="7843036" cy="756084"/>
          </a:xfrm>
        </p:spPr>
        <p:txBody>
          <a:bodyPr anchor="ctr"/>
          <a:lstStyle/>
          <a:p>
            <a:pPr lvl="0"/>
            <a:r>
              <a:rPr lang="en-US" noProof="0"/>
              <a:t>Click to edit Master text styles</a:t>
            </a:r>
          </a:p>
          <a:p>
            <a:pPr lvl="1"/>
            <a:r>
              <a:rPr lang="en-US" noProof="0"/>
              <a:t>Second level</a:t>
            </a:r>
          </a:p>
          <a:p>
            <a:pPr lvl="2"/>
            <a:r>
              <a:rPr lang="en-US" noProof="0"/>
              <a:t>Third level</a:t>
            </a:r>
          </a:p>
        </p:txBody>
      </p:sp>
      <p:sp>
        <p:nvSpPr>
          <p:cNvPr id="21" name="Text Placeholder 5">
            <a:extLst>
              <a:ext uri="{FF2B5EF4-FFF2-40B4-BE49-F238E27FC236}">
                <a16:creationId xmlns:a16="http://schemas.microsoft.com/office/drawing/2014/main" id="{7971EF7C-A018-4FE0-B481-DB839E17648D}"/>
              </a:ext>
            </a:extLst>
          </p:cNvPr>
          <p:cNvSpPr>
            <a:spLocks noGrp="1"/>
          </p:cNvSpPr>
          <p:nvPr>
            <p:ph type="body" sz="quarter" idx="13"/>
          </p:nvPr>
        </p:nvSpPr>
        <p:spPr>
          <a:xfrm>
            <a:off x="849741" y="3004608"/>
            <a:ext cx="7843036" cy="756084"/>
          </a:xfrm>
        </p:spPr>
        <p:txBody>
          <a:bodyPr anchor="ctr"/>
          <a:lstStyle>
            <a:lvl5pPr>
              <a:defRPr/>
            </a:lvl5pPr>
          </a:lstStyle>
          <a:p>
            <a:pPr lvl="0"/>
            <a:r>
              <a:rPr lang="en-US" noProof="0"/>
              <a:t>Click to edit Master text styles</a:t>
            </a:r>
          </a:p>
          <a:p>
            <a:pPr lvl="1"/>
            <a:r>
              <a:rPr lang="en-US" noProof="0"/>
              <a:t>Second level</a:t>
            </a:r>
          </a:p>
          <a:p>
            <a:pPr lvl="2"/>
            <a:r>
              <a:rPr lang="en-US" noProof="0"/>
              <a:t>Third level</a:t>
            </a:r>
          </a:p>
        </p:txBody>
      </p:sp>
      <p:sp>
        <p:nvSpPr>
          <p:cNvPr id="22" name="Rectangle 21">
            <a:extLst>
              <a:ext uri="{FF2B5EF4-FFF2-40B4-BE49-F238E27FC236}">
                <a16:creationId xmlns:a16="http://schemas.microsoft.com/office/drawing/2014/main" id="{78004A58-2700-4CF6-9FEE-AF931B03C075}"/>
              </a:ext>
            </a:extLst>
          </p:cNvPr>
          <p:cNvSpPr/>
          <p:nvPr userDrawn="1"/>
        </p:nvSpPr>
        <p:spPr>
          <a:xfrm>
            <a:off x="1" y="82296"/>
            <a:ext cx="320588" cy="50623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3" name="Oval 22">
            <a:extLst>
              <a:ext uri="{FF2B5EF4-FFF2-40B4-BE49-F238E27FC236}">
                <a16:creationId xmlns:a16="http://schemas.microsoft.com/office/drawing/2014/main" id="{E60BF433-C45A-4B69-9846-9A9F707B43DC}"/>
              </a:ext>
            </a:extLst>
          </p:cNvPr>
          <p:cNvSpPr>
            <a:spLocks noChangeAspect="1"/>
          </p:cNvSpPr>
          <p:nvPr userDrawn="1"/>
        </p:nvSpPr>
        <p:spPr>
          <a:xfrm>
            <a:off x="183558" y="1438046"/>
            <a:ext cx="265847" cy="21600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4" name="Oval 23">
            <a:extLst>
              <a:ext uri="{FF2B5EF4-FFF2-40B4-BE49-F238E27FC236}">
                <a16:creationId xmlns:a16="http://schemas.microsoft.com/office/drawing/2014/main" id="{44E894BC-C80E-4FBF-883F-F67081E9D625}"/>
              </a:ext>
            </a:extLst>
          </p:cNvPr>
          <p:cNvSpPr>
            <a:spLocks noChangeAspect="1"/>
          </p:cNvSpPr>
          <p:nvPr userDrawn="1"/>
        </p:nvSpPr>
        <p:spPr>
          <a:xfrm>
            <a:off x="183558" y="2355738"/>
            <a:ext cx="265847" cy="216000"/>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5" name="Oval 24">
            <a:extLst>
              <a:ext uri="{FF2B5EF4-FFF2-40B4-BE49-F238E27FC236}">
                <a16:creationId xmlns:a16="http://schemas.microsoft.com/office/drawing/2014/main" id="{0FA519AC-80A1-4FD9-BA0F-7FE10218DA00}"/>
              </a:ext>
            </a:extLst>
          </p:cNvPr>
          <p:cNvSpPr>
            <a:spLocks noChangeAspect="1"/>
          </p:cNvSpPr>
          <p:nvPr userDrawn="1"/>
        </p:nvSpPr>
        <p:spPr>
          <a:xfrm>
            <a:off x="183558" y="4191942"/>
            <a:ext cx="265847" cy="216000"/>
          </a:xfrm>
          <a:prstGeom prst="ellipse">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6" name="TextBox 25">
            <a:extLst>
              <a:ext uri="{FF2B5EF4-FFF2-40B4-BE49-F238E27FC236}">
                <a16:creationId xmlns:a16="http://schemas.microsoft.com/office/drawing/2014/main" id="{FEDA5F77-BE54-4F3B-AFC7-B846ACF1F7D0}"/>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7" name="Text Placeholder 5">
            <a:extLst>
              <a:ext uri="{FF2B5EF4-FFF2-40B4-BE49-F238E27FC236}">
                <a16:creationId xmlns:a16="http://schemas.microsoft.com/office/drawing/2014/main" id="{B42825F1-E592-41D4-82DD-FB879D42AF72}"/>
              </a:ext>
            </a:extLst>
          </p:cNvPr>
          <p:cNvSpPr>
            <a:spLocks noGrp="1"/>
          </p:cNvSpPr>
          <p:nvPr>
            <p:ph type="body" sz="quarter" idx="14"/>
          </p:nvPr>
        </p:nvSpPr>
        <p:spPr>
          <a:xfrm>
            <a:off x="849741" y="3921900"/>
            <a:ext cx="7843036" cy="756084"/>
          </a:xfrm>
        </p:spPr>
        <p:txBody>
          <a:bodyPr anchor="ctr"/>
          <a:lstStyle>
            <a:lvl5pPr>
              <a:defRPr/>
            </a:lvl5pPr>
          </a:lstStyle>
          <a:p>
            <a:pPr lvl="0"/>
            <a:r>
              <a:rPr lang="en-US" noProof="0"/>
              <a:t>Click to edit Master text styles</a:t>
            </a:r>
          </a:p>
          <a:p>
            <a:pPr lvl="1"/>
            <a:r>
              <a:rPr lang="en-US" noProof="0"/>
              <a:t>Second level</a:t>
            </a:r>
          </a:p>
          <a:p>
            <a:pPr lvl="2"/>
            <a:r>
              <a:rPr lang="en-US" noProof="0"/>
              <a:t>Third level</a:t>
            </a:r>
          </a:p>
        </p:txBody>
      </p:sp>
      <p:sp>
        <p:nvSpPr>
          <p:cNvPr id="28" name="Oval 27">
            <a:extLst>
              <a:ext uri="{FF2B5EF4-FFF2-40B4-BE49-F238E27FC236}">
                <a16:creationId xmlns:a16="http://schemas.microsoft.com/office/drawing/2014/main" id="{6E46D541-8739-4184-AB1E-45FDC0878610}"/>
              </a:ext>
            </a:extLst>
          </p:cNvPr>
          <p:cNvSpPr>
            <a:spLocks noChangeAspect="1"/>
          </p:cNvSpPr>
          <p:nvPr userDrawn="1"/>
        </p:nvSpPr>
        <p:spPr>
          <a:xfrm>
            <a:off x="183558" y="3274650"/>
            <a:ext cx="265847" cy="216000"/>
          </a:xfrm>
          <a:prstGeom prst="ellipse">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9" name="Title 1">
            <a:extLst>
              <a:ext uri="{FF2B5EF4-FFF2-40B4-BE49-F238E27FC236}">
                <a16:creationId xmlns:a16="http://schemas.microsoft.com/office/drawing/2014/main" id="{2CF15270-E7C7-46CD-AA89-3F33A6F3E0F2}"/>
              </a:ext>
            </a:extLst>
          </p:cNvPr>
          <p:cNvSpPr>
            <a:spLocks noGrp="1"/>
          </p:cNvSpPr>
          <p:nvPr>
            <p:ph type="title" hasCustomPrompt="1"/>
          </p:nvPr>
        </p:nvSpPr>
        <p:spPr>
          <a:xfrm>
            <a:off x="849625" y="378000"/>
            <a:ext cx="779037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37242008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our key point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A259CF1-8DE6-419D-A851-602934332D4E}"/>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21" name="Picture 20">
            <a:extLst>
              <a:ext uri="{FF2B5EF4-FFF2-40B4-BE49-F238E27FC236}">
                <a16:creationId xmlns:a16="http://schemas.microsoft.com/office/drawing/2014/main" id="{6D9E7EC1-8B6B-4BAD-814D-FC82FA14590D}"/>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2" name="Text Placeholder 3">
            <a:extLst>
              <a:ext uri="{FF2B5EF4-FFF2-40B4-BE49-F238E27FC236}">
                <a16:creationId xmlns:a16="http://schemas.microsoft.com/office/drawing/2014/main" id="{D75F673E-B7E6-4266-B849-35898D56521A}"/>
              </a:ext>
            </a:extLst>
          </p:cNvPr>
          <p:cNvSpPr>
            <a:spLocks noGrp="1"/>
          </p:cNvSpPr>
          <p:nvPr>
            <p:ph type="body" sz="quarter" idx="19"/>
          </p:nvPr>
        </p:nvSpPr>
        <p:spPr>
          <a:xfrm>
            <a:off x="1040033" y="1572212"/>
            <a:ext cx="7611599" cy="541391"/>
          </a:xfrm>
          <a:noFill/>
        </p:spPr>
        <p:txBody>
          <a:bodyPr lIns="252000" tIns="180000" rIns="252000" bIns="180000" anchor="ctr"/>
          <a:lstStyle>
            <a:lvl1pPr>
              <a:defRPr sz="1050">
                <a:solidFill>
                  <a:schemeClr val="bg2"/>
                </a:solidFill>
              </a:defRPr>
            </a:lvl1pPr>
            <a:lvl2pPr>
              <a:defRPr sz="1050">
                <a:solidFill>
                  <a:schemeClr val="bg2"/>
                </a:solidFill>
              </a:defRPr>
            </a:lvl2pPr>
            <a:lvl3pPr>
              <a:defRPr>
                <a:solidFill>
                  <a:schemeClr val="bg2"/>
                </a:solidFill>
              </a:defRPr>
            </a:lvl3pPr>
            <a:lvl4pPr>
              <a:defRPr>
                <a:solidFill>
                  <a:schemeClr val="bg1"/>
                </a:solidFill>
              </a:defRPr>
            </a:lvl4pPr>
          </a:lstStyle>
          <a:p>
            <a:pPr lvl="0"/>
            <a:r>
              <a:rPr lang="en-US" noProof="0"/>
              <a:t>Click to edit Master text styles</a:t>
            </a:r>
          </a:p>
          <a:p>
            <a:pPr lvl="1"/>
            <a:r>
              <a:rPr lang="en-US" noProof="0"/>
              <a:t>Second level</a:t>
            </a:r>
          </a:p>
        </p:txBody>
      </p:sp>
      <p:sp>
        <p:nvSpPr>
          <p:cNvPr id="23" name="Text Placeholder 3">
            <a:extLst>
              <a:ext uri="{FF2B5EF4-FFF2-40B4-BE49-F238E27FC236}">
                <a16:creationId xmlns:a16="http://schemas.microsoft.com/office/drawing/2014/main" id="{E143B78E-0647-4EC6-BA34-975B252AC5A0}"/>
              </a:ext>
            </a:extLst>
          </p:cNvPr>
          <p:cNvSpPr>
            <a:spLocks noGrp="1"/>
          </p:cNvSpPr>
          <p:nvPr>
            <p:ph type="body" sz="quarter" idx="20"/>
          </p:nvPr>
        </p:nvSpPr>
        <p:spPr>
          <a:xfrm>
            <a:off x="1039990" y="2343508"/>
            <a:ext cx="7610882" cy="541391"/>
          </a:xfrm>
          <a:noFill/>
        </p:spPr>
        <p:txBody>
          <a:bodyPr lIns="252000" tIns="180000" rIns="252000" bIns="180000" anchor="ctr"/>
          <a:lstStyle>
            <a:lvl1pPr>
              <a:defRPr sz="1050">
                <a:solidFill>
                  <a:schemeClr val="bg2"/>
                </a:solidFill>
              </a:defRPr>
            </a:lvl1pPr>
            <a:lvl2pPr>
              <a:defRPr sz="1050">
                <a:solidFill>
                  <a:schemeClr val="bg2"/>
                </a:solidFill>
              </a:defRPr>
            </a:lvl2pPr>
            <a:lvl3pPr>
              <a:defRPr>
                <a:solidFill>
                  <a:schemeClr val="bg2"/>
                </a:solidFill>
              </a:defRPr>
            </a:lvl3pPr>
            <a:lvl4pPr>
              <a:defRPr>
                <a:solidFill>
                  <a:schemeClr val="bg1"/>
                </a:solidFill>
              </a:defRPr>
            </a:lvl4pPr>
          </a:lstStyle>
          <a:p>
            <a:pPr lvl="0"/>
            <a:r>
              <a:rPr lang="en-US" noProof="0"/>
              <a:t>Click to edit Master text styles</a:t>
            </a:r>
          </a:p>
          <a:p>
            <a:pPr lvl="1"/>
            <a:r>
              <a:rPr lang="en-US" noProof="0"/>
              <a:t>Second level</a:t>
            </a:r>
          </a:p>
        </p:txBody>
      </p:sp>
      <p:sp>
        <p:nvSpPr>
          <p:cNvPr id="24" name="Text Placeholder 3">
            <a:extLst>
              <a:ext uri="{FF2B5EF4-FFF2-40B4-BE49-F238E27FC236}">
                <a16:creationId xmlns:a16="http://schemas.microsoft.com/office/drawing/2014/main" id="{D4A70A85-BC51-4749-8881-EF1FA3525991}"/>
              </a:ext>
            </a:extLst>
          </p:cNvPr>
          <p:cNvSpPr>
            <a:spLocks noGrp="1"/>
          </p:cNvSpPr>
          <p:nvPr>
            <p:ph type="body" sz="quarter" idx="21"/>
          </p:nvPr>
        </p:nvSpPr>
        <p:spPr>
          <a:xfrm>
            <a:off x="1040123" y="3114805"/>
            <a:ext cx="7610748" cy="541391"/>
          </a:xfrm>
          <a:noFill/>
        </p:spPr>
        <p:txBody>
          <a:bodyPr lIns="252000" tIns="180000" rIns="252000" bIns="180000" anchor="ctr"/>
          <a:lstStyle>
            <a:lvl1pPr>
              <a:defRPr sz="1050">
                <a:solidFill>
                  <a:schemeClr val="bg2"/>
                </a:solidFill>
              </a:defRPr>
            </a:lvl1pPr>
            <a:lvl2pPr>
              <a:defRPr sz="1050">
                <a:solidFill>
                  <a:schemeClr val="bg2"/>
                </a:solidFill>
              </a:defRPr>
            </a:lvl2pPr>
            <a:lvl3pPr>
              <a:defRPr>
                <a:solidFill>
                  <a:schemeClr val="bg2"/>
                </a:solidFill>
              </a:defRPr>
            </a:lvl3pPr>
            <a:lvl4pPr>
              <a:defRPr>
                <a:solidFill>
                  <a:schemeClr val="bg1"/>
                </a:solidFill>
              </a:defRPr>
            </a:lvl4pPr>
          </a:lstStyle>
          <a:p>
            <a:pPr lvl="0"/>
            <a:r>
              <a:rPr lang="en-US" noProof="0"/>
              <a:t>Click to edit Master text styles</a:t>
            </a:r>
          </a:p>
          <a:p>
            <a:pPr lvl="1"/>
            <a:r>
              <a:rPr lang="en-US" noProof="0"/>
              <a:t>Second level</a:t>
            </a:r>
          </a:p>
        </p:txBody>
      </p:sp>
      <p:sp>
        <p:nvSpPr>
          <p:cNvPr id="25" name="Rectangle 24">
            <a:extLst>
              <a:ext uri="{FF2B5EF4-FFF2-40B4-BE49-F238E27FC236}">
                <a16:creationId xmlns:a16="http://schemas.microsoft.com/office/drawing/2014/main" id="{F01FC394-78B6-4F24-8B16-A6E14EE02598}"/>
              </a:ext>
            </a:extLst>
          </p:cNvPr>
          <p:cNvSpPr/>
          <p:nvPr userDrawn="1"/>
        </p:nvSpPr>
        <p:spPr>
          <a:xfrm>
            <a:off x="490700" y="1296001"/>
            <a:ext cx="33231" cy="3428999"/>
          </a:xfrm>
          <a:prstGeom prst="rect">
            <a:avLst/>
          </a:prstGeom>
          <a:gradFill flip="none" rotWithShape="1">
            <a:gsLst>
              <a:gs pos="0">
                <a:schemeClr val="accent1"/>
              </a:gs>
              <a:gs pos="50000">
                <a:schemeClr val="accent3"/>
              </a:gs>
              <a:gs pos="100000">
                <a:schemeClr val="accent4"/>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6" name="Oval 25">
            <a:extLst>
              <a:ext uri="{FF2B5EF4-FFF2-40B4-BE49-F238E27FC236}">
                <a16:creationId xmlns:a16="http://schemas.microsoft.com/office/drawing/2014/main" id="{88A352A7-3580-4165-A330-3C7AE59898E7}"/>
              </a:ext>
            </a:extLst>
          </p:cNvPr>
          <p:cNvSpPr/>
          <p:nvPr userDrawn="1"/>
        </p:nvSpPr>
        <p:spPr>
          <a:xfrm>
            <a:off x="401807" y="1757183"/>
            <a:ext cx="211016" cy="171450"/>
          </a:xfrm>
          <a:prstGeom prst="ellipse">
            <a:avLst/>
          </a:prstGeom>
          <a:solidFill>
            <a:schemeClr val="accent5"/>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7" name="Oval 26">
            <a:extLst>
              <a:ext uri="{FF2B5EF4-FFF2-40B4-BE49-F238E27FC236}">
                <a16:creationId xmlns:a16="http://schemas.microsoft.com/office/drawing/2014/main" id="{2709EE1A-C40E-4150-8218-DFF0C70EE8A7}"/>
              </a:ext>
            </a:extLst>
          </p:cNvPr>
          <p:cNvSpPr/>
          <p:nvPr userDrawn="1"/>
        </p:nvSpPr>
        <p:spPr>
          <a:xfrm>
            <a:off x="401807" y="2528479"/>
            <a:ext cx="211016" cy="171450"/>
          </a:xfrm>
          <a:prstGeom prst="ellipse">
            <a:avLst/>
          </a:prstGeom>
          <a:solidFill>
            <a:schemeClr val="accent5"/>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8" name="Oval 27">
            <a:extLst>
              <a:ext uri="{FF2B5EF4-FFF2-40B4-BE49-F238E27FC236}">
                <a16:creationId xmlns:a16="http://schemas.microsoft.com/office/drawing/2014/main" id="{D10C6AEC-9C3C-456E-B44E-8C502D770FF2}"/>
              </a:ext>
            </a:extLst>
          </p:cNvPr>
          <p:cNvSpPr/>
          <p:nvPr userDrawn="1"/>
        </p:nvSpPr>
        <p:spPr>
          <a:xfrm>
            <a:off x="401807" y="3299775"/>
            <a:ext cx="211016" cy="171450"/>
          </a:xfrm>
          <a:prstGeom prst="ellipse">
            <a:avLst/>
          </a:prstGeom>
          <a:solidFill>
            <a:schemeClr val="accent5"/>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9" name="Text Placeholder 3">
            <a:extLst>
              <a:ext uri="{FF2B5EF4-FFF2-40B4-BE49-F238E27FC236}">
                <a16:creationId xmlns:a16="http://schemas.microsoft.com/office/drawing/2014/main" id="{981358E6-713F-47DA-972E-94B305434162}"/>
              </a:ext>
            </a:extLst>
          </p:cNvPr>
          <p:cNvSpPr>
            <a:spLocks noGrp="1"/>
          </p:cNvSpPr>
          <p:nvPr>
            <p:ph type="body" sz="quarter" idx="22"/>
          </p:nvPr>
        </p:nvSpPr>
        <p:spPr>
          <a:xfrm>
            <a:off x="1040123" y="3886102"/>
            <a:ext cx="7610748" cy="541391"/>
          </a:xfrm>
          <a:noFill/>
        </p:spPr>
        <p:txBody>
          <a:bodyPr lIns="252000" tIns="180000" rIns="252000" bIns="180000" anchor="ctr"/>
          <a:lstStyle>
            <a:lvl1pPr>
              <a:defRPr sz="1050">
                <a:solidFill>
                  <a:schemeClr val="bg2"/>
                </a:solidFill>
              </a:defRPr>
            </a:lvl1pPr>
            <a:lvl2pPr>
              <a:defRPr sz="1050">
                <a:solidFill>
                  <a:schemeClr val="bg2"/>
                </a:solidFill>
              </a:defRPr>
            </a:lvl2pPr>
            <a:lvl3pPr>
              <a:defRPr>
                <a:solidFill>
                  <a:schemeClr val="bg2"/>
                </a:solidFill>
              </a:defRPr>
            </a:lvl3pPr>
            <a:lvl4pPr>
              <a:defRPr>
                <a:solidFill>
                  <a:schemeClr val="bg1"/>
                </a:solidFill>
              </a:defRPr>
            </a:lvl4pPr>
          </a:lstStyle>
          <a:p>
            <a:pPr lvl="0"/>
            <a:r>
              <a:rPr lang="en-US" noProof="0"/>
              <a:t>Click to edit Master text styles</a:t>
            </a:r>
          </a:p>
          <a:p>
            <a:pPr lvl="1"/>
            <a:r>
              <a:rPr lang="en-US" noProof="0"/>
              <a:t>Second level</a:t>
            </a:r>
          </a:p>
        </p:txBody>
      </p:sp>
      <p:sp>
        <p:nvSpPr>
          <p:cNvPr id="30" name="Oval 29">
            <a:extLst>
              <a:ext uri="{FF2B5EF4-FFF2-40B4-BE49-F238E27FC236}">
                <a16:creationId xmlns:a16="http://schemas.microsoft.com/office/drawing/2014/main" id="{3E2789C5-085E-41BB-AD21-1B9EE6EF27BD}"/>
              </a:ext>
            </a:extLst>
          </p:cNvPr>
          <p:cNvSpPr/>
          <p:nvPr userDrawn="1"/>
        </p:nvSpPr>
        <p:spPr>
          <a:xfrm>
            <a:off x="401807" y="4071072"/>
            <a:ext cx="211016" cy="171450"/>
          </a:xfrm>
          <a:prstGeom prst="ellipse">
            <a:avLst/>
          </a:prstGeom>
          <a:solidFill>
            <a:schemeClr val="accent5"/>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31" name="TextBox 30">
            <a:extLst>
              <a:ext uri="{FF2B5EF4-FFF2-40B4-BE49-F238E27FC236}">
                <a16:creationId xmlns:a16="http://schemas.microsoft.com/office/drawing/2014/main" id="{07C6599A-4B40-4AAA-98E7-02FC849F1C3E}"/>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32" name="Title 1">
            <a:extLst>
              <a:ext uri="{FF2B5EF4-FFF2-40B4-BE49-F238E27FC236}">
                <a16:creationId xmlns:a16="http://schemas.microsoft.com/office/drawing/2014/main" id="{0169D496-B774-45E0-A319-C551F81128BD}"/>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33" name="Text Placeholder 10">
            <a:extLst>
              <a:ext uri="{FF2B5EF4-FFF2-40B4-BE49-F238E27FC236}">
                <a16:creationId xmlns:a16="http://schemas.microsoft.com/office/drawing/2014/main" id="{9225A052-3B70-4C2C-9999-7E5099E0B8BA}"/>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3049609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hree key points gre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04721DB-93BD-4B1A-B120-1A907EE221F7}"/>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TextBox 13">
            <a:extLst>
              <a:ext uri="{FF2B5EF4-FFF2-40B4-BE49-F238E27FC236}">
                <a16:creationId xmlns:a16="http://schemas.microsoft.com/office/drawing/2014/main" id="{47568359-87FA-4CAE-AFD3-F4CFD06628DB}"/>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a:extLst>
              <a:ext uri="{FF2B5EF4-FFF2-40B4-BE49-F238E27FC236}">
                <a16:creationId xmlns:a16="http://schemas.microsoft.com/office/drawing/2014/main" id="{DB3D220C-62FB-4FDD-9F3B-89375878E3F1}"/>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Rectangle 15">
            <a:extLst>
              <a:ext uri="{FF2B5EF4-FFF2-40B4-BE49-F238E27FC236}">
                <a16:creationId xmlns:a16="http://schemas.microsoft.com/office/drawing/2014/main" id="{282A1B32-8FBA-45D1-B85B-B211A999F9DC}"/>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7" name="Text Placeholder 3">
            <a:extLst>
              <a:ext uri="{FF2B5EF4-FFF2-40B4-BE49-F238E27FC236}">
                <a16:creationId xmlns:a16="http://schemas.microsoft.com/office/drawing/2014/main" id="{A3294515-F52B-4DC2-A0FD-84A56543EA70}"/>
              </a:ext>
            </a:extLst>
          </p:cNvPr>
          <p:cNvSpPr>
            <a:spLocks noGrp="1"/>
          </p:cNvSpPr>
          <p:nvPr>
            <p:ph type="body" sz="quarter" idx="19"/>
          </p:nvPr>
        </p:nvSpPr>
        <p:spPr>
          <a:xfrm>
            <a:off x="1040033" y="1923678"/>
            <a:ext cx="7611599" cy="541391"/>
          </a:xfrm>
          <a:noFill/>
        </p:spPr>
        <p:txBody>
          <a:bodyPr lIns="252000" tIns="180000" rIns="252000" bIns="180000" anchor="ctr"/>
          <a:lstStyle>
            <a:lvl1pPr>
              <a:defRPr sz="1050">
                <a:solidFill>
                  <a:schemeClr val="bg2"/>
                </a:solidFill>
              </a:defRPr>
            </a:lvl1pPr>
            <a:lvl2pPr>
              <a:defRPr sz="1050">
                <a:solidFill>
                  <a:schemeClr val="bg2"/>
                </a:solidFill>
              </a:defRPr>
            </a:lvl2pPr>
            <a:lvl3pPr>
              <a:defRPr>
                <a:solidFill>
                  <a:schemeClr val="bg2"/>
                </a:solidFill>
              </a:defRPr>
            </a:lvl3pPr>
            <a:lvl4pPr>
              <a:defRPr>
                <a:solidFill>
                  <a:schemeClr val="bg1"/>
                </a:solidFill>
              </a:defRPr>
            </a:lvl4pPr>
          </a:lstStyle>
          <a:p>
            <a:pPr lvl="0"/>
            <a:r>
              <a:rPr lang="en-US" noProof="0"/>
              <a:t>Click to edit Master text styles</a:t>
            </a:r>
          </a:p>
          <a:p>
            <a:pPr lvl="1"/>
            <a:r>
              <a:rPr lang="en-US" noProof="0"/>
              <a:t>Second level</a:t>
            </a:r>
          </a:p>
        </p:txBody>
      </p:sp>
      <p:sp>
        <p:nvSpPr>
          <p:cNvPr id="18" name="Text Placeholder 3">
            <a:extLst>
              <a:ext uri="{FF2B5EF4-FFF2-40B4-BE49-F238E27FC236}">
                <a16:creationId xmlns:a16="http://schemas.microsoft.com/office/drawing/2014/main" id="{A1744586-053B-4454-88A8-429318138C7C}"/>
              </a:ext>
            </a:extLst>
          </p:cNvPr>
          <p:cNvSpPr>
            <a:spLocks noGrp="1"/>
          </p:cNvSpPr>
          <p:nvPr>
            <p:ph type="body" sz="quarter" idx="20"/>
          </p:nvPr>
        </p:nvSpPr>
        <p:spPr>
          <a:xfrm>
            <a:off x="1039990" y="2694974"/>
            <a:ext cx="7610882" cy="541391"/>
          </a:xfrm>
          <a:noFill/>
        </p:spPr>
        <p:txBody>
          <a:bodyPr lIns="252000" tIns="180000" rIns="252000" bIns="180000" anchor="ctr"/>
          <a:lstStyle>
            <a:lvl1pPr>
              <a:defRPr sz="1050">
                <a:solidFill>
                  <a:schemeClr val="bg2"/>
                </a:solidFill>
              </a:defRPr>
            </a:lvl1pPr>
            <a:lvl2pPr>
              <a:defRPr sz="1050">
                <a:solidFill>
                  <a:schemeClr val="bg2"/>
                </a:solidFill>
              </a:defRPr>
            </a:lvl2pPr>
            <a:lvl3pPr>
              <a:defRPr>
                <a:solidFill>
                  <a:schemeClr val="bg2"/>
                </a:solidFill>
              </a:defRPr>
            </a:lvl3pPr>
            <a:lvl4pPr>
              <a:defRPr>
                <a:solidFill>
                  <a:schemeClr val="bg1"/>
                </a:solidFill>
              </a:defRPr>
            </a:lvl4pPr>
          </a:lstStyle>
          <a:p>
            <a:pPr lvl="0"/>
            <a:r>
              <a:rPr lang="en-US" noProof="0"/>
              <a:t>Click to edit Master text styles</a:t>
            </a:r>
          </a:p>
          <a:p>
            <a:pPr lvl="1"/>
            <a:r>
              <a:rPr lang="en-US" noProof="0"/>
              <a:t>Second level</a:t>
            </a:r>
          </a:p>
        </p:txBody>
      </p:sp>
      <p:sp>
        <p:nvSpPr>
          <p:cNvPr id="27" name="Text Placeholder 3">
            <a:extLst>
              <a:ext uri="{FF2B5EF4-FFF2-40B4-BE49-F238E27FC236}">
                <a16:creationId xmlns:a16="http://schemas.microsoft.com/office/drawing/2014/main" id="{A5F52FEC-9000-49E3-90B9-45C8B4D8DD8C}"/>
              </a:ext>
            </a:extLst>
          </p:cNvPr>
          <p:cNvSpPr>
            <a:spLocks noGrp="1"/>
          </p:cNvSpPr>
          <p:nvPr>
            <p:ph type="body" sz="quarter" idx="21"/>
          </p:nvPr>
        </p:nvSpPr>
        <p:spPr>
          <a:xfrm>
            <a:off x="1040123" y="3466270"/>
            <a:ext cx="7610748" cy="541391"/>
          </a:xfrm>
          <a:noFill/>
        </p:spPr>
        <p:txBody>
          <a:bodyPr lIns="252000" tIns="180000" rIns="252000" bIns="180000" anchor="ctr"/>
          <a:lstStyle>
            <a:lvl1pPr>
              <a:defRPr sz="1050">
                <a:solidFill>
                  <a:schemeClr val="bg2"/>
                </a:solidFill>
              </a:defRPr>
            </a:lvl1pPr>
            <a:lvl2pPr>
              <a:defRPr sz="1050">
                <a:solidFill>
                  <a:schemeClr val="bg2"/>
                </a:solidFill>
              </a:defRPr>
            </a:lvl2pPr>
            <a:lvl3pPr>
              <a:defRPr>
                <a:solidFill>
                  <a:schemeClr val="bg2"/>
                </a:solidFill>
              </a:defRPr>
            </a:lvl3pPr>
            <a:lvl4pPr>
              <a:defRPr>
                <a:solidFill>
                  <a:schemeClr val="bg1"/>
                </a:solidFill>
              </a:defRPr>
            </a:lvl4pPr>
          </a:lstStyle>
          <a:p>
            <a:pPr lvl="0"/>
            <a:r>
              <a:rPr lang="en-US" noProof="0"/>
              <a:t>Click to edit Master text styles</a:t>
            </a:r>
          </a:p>
          <a:p>
            <a:pPr lvl="1"/>
            <a:r>
              <a:rPr lang="en-US" noProof="0"/>
              <a:t>Second level</a:t>
            </a:r>
          </a:p>
        </p:txBody>
      </p:sp>
      <p:sp>
        <p:nvSpPr>
          <p:cNvPr id="28" name="Rectangle 27">
            <a:extLst>
              <a:ext uri="{FF2B5EF4-FFF2-40B4-BE49-F238E27FC236}">
                <a16:creationId xmlns:a16="http://schemas.microsoft.com/office/drawing/2014/main" id="{67BDE957-77DD-421F-B1E0-142302544B41}"/>
              </a:ext>
            </a:extLst>
          </p:cNvPr>
          <p:cNvSpPr/>
          <p:nvPr userDrawn="1"/>
        </p:nvSpPr>
        <p:spPr>
          <a:xfrm>
            <a:off x="490700" y="1296001"/>
            <a:ext cx="33231" cy="3428999"/>
          </a:xfrm>
          <a:prstGeom prst="rect">
            <a:avLst/>
          </a:prstGeom>
          <a:gradFill flip="none" rotWithShape="1">
            <a:gsLst>
              <a:gs pos="0">
                <a:schemeClr val="accent1"/>
              </a:gs>
              <a:gs pos="50000">
                <a:schemeClr val="accent3"/>
              </a:gs>
              <a:gs pos="100000">
                <a:schemeClr val="accent4"/>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9" name="Oval 28">
            <a:extLst>
              <a:ext uri="{FF2B5EF4-FFF2-40B4-BE49-F238E27FC236}">
                <a16:creationId xmlns:a16="http://schemas.microsoft.com/office/drawing/2014/main" id="{958F4445-53A5-4B7D-B6BB-1A3CA124C516}"/>
              </a:ext>
            </a:extLst>
          </p:cNvPr>
          <p:cNvSpPr/>
          <p:nvPr userDrawn="1"/>
        </p:nvSpPr>
        <p:spPr>
          <a:xfrm>
            <a:off x="401807" y="2108648"/>
            <a:ext cx="211016" cy="171450"/>
          </a:xfrm>
          <a:prstGeom prst="ellipse">
            <a:avLst/>
          </a:prstGeom>
          <a:solidFill>
            <a:schemeClr val="accent5"/>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30" name="Oval 29">
            <a:extLst>
              <a:ext uri="{FF2B5EF4-FFF2-40B4-BE49-F238E27FC236}">
                <a16:creationId xmlns:a16="http://schemas.microsoft.com/office/drawing/2014/main" id="{3848E42D-CD71-442F-9247-EC184AE853BB}"/>
              </a:ext>
            </a:extLst>
          </p:cNvPr>
          <p:cNvSpPr/>
          <p:nvPr userDrawn="1"/>
        </p:nvSpPr>
        <p:spPr>
          <a:xfrm>
            <a:off x="401807" y="2879945"/>
            <a:ext cx="211016" cy="171450"/>
          </a:xfrm>
          <a:prstGeom prst="ellipse">
            <a:avLst/>
          </a:prstGeom>
          <a:solidFill>
            <a:schemeClr val="accent5"/>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31" name="Oval 30">
            <a:extLst>
              <a:ext uri="{FF2B5EF4-FFF2-40B4-BE49-F238E27FC236}">
                <a16:creationId xmlns:a16="http://schemas.microsoft.com/office/drawing/2014/main" id="{446D1E42-8724-48A1-BDA2-818835E15B8D}"/>
              </a:ext>
            </a:extLst>
          </p:cNvPr>
          <p:cNvSpPr/>
          <p:nvPr userDrawn="1"/>
        </p:nvSpPr>
        <p:spPr>
          <a:xfrm>
            <a:off x="401807" y="3651241"/>
            <a:ext cx="211016" cy="171450"/>
          </a:xfrm>
          <a:prstGeom prst="ellipse">
            <a:avLst/>
          </a:prstGeom>
          <a:solidFill>
            <a:schemeClr val="accent5"/>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32" name="Text Placeholder 10">
            <a:extLst>
              <a:ext uri="{FF2B5EF4-FFF2-40B4-BE49-F238E27FC236}">
                <a16:creationId xmlns:a16="http://schemas.microsoft.com/office/drawing/2014/main" id="{CEDA2A17-0F0D-4189-A06A-E2BE19C609A2}"/>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24869971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ide panel small gre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69921D-6122-4EDD-9011-BBA3F0035A81}"/>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FC71BA52-B0E9-4CD7-896D-C88CB13057CD}"/>
              </a:ext>
            </a:extLst>
          </p:cNvPr>
          <p:cNvSpPr/>
          <p:nvPr userDrawn="1"/>
        </p:nvSpPr>
        <p:spPr>
          <a:xfrm>
            <a:off x="0" y="81001"/>
            <a:ext cx="2115767" cy="50612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3" name="Content Placeholder 5">
            <a:extLst>
              <a:ext uri="{FF2B5EF4-FFF2-40B4-BE49-F238E27FC236}">
                <a16:creationId xmlns:a16="http://schemas.microsoft.com/office/drawing/2014/main" id="{D9168C06-0190-42B6-B34C-EAEC3F242192}"/>
              </a:ext>
            </a:extLst>
          </p:cNvPr>
          <p:cNvSpPr>
            <a:spLocks noGrp="1"/>
          </p:cNvSpPr>
          <p:nvPr>
            <p:ph sz="quarter" idx="14"/>
          </p:nvPr>
        </p:nvSpPr>
        <p:spPr>
          <a:xfrm>
            <a:off x="2444995" y="1059582"/>
            <a:ext cx="6248193"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8">
            <a:extLst>
              <a:ext uri="{FF2B5EF4-FFF2-40B4-BE49-F238E27FC236}">
                <a16:creationId xmlns:a16="http://schemas.microsoft.com/office/drawing/2014/main" id="{AC1293A5-5F56-4885-9B7F-FD9816A6A8E4}"/>
              </a:ext>
            </a:extLst>
          </p:cNvPr>
          <p:cNvSpPr>
            <a:spLocks noGrp="1"/>
          </p:cNvSpPr>
          <p:nvPr>
            <p:ph type="body" sz="quarter" idx="31"/>
          </p:nvPr>
        </p:nvSpPr>
        <p:spPr>
          <a:xfrm>
            <a:off x="265845" y="411510"/>
            <a:ext cx="1561847" cy="4266474"/>
          </a:xfrm>
        </p:spPr>
        <p:txBody>
          <a:bodyPr anchor="ctr"/>
          <a:lstStyle>
            <a:lvl1pPr>
              <a:defRPr sz="1050">
                <a:solidFill>
                  <a:schemeClr val="bg2"/>
                </a:solidFill>
                <a:latin typeface="Segoe UI Semilight" panose="020B0402040204020203" pitchFamily="34" charset="0"/>
                <a:cs typeface="Segoe UI Semilight" panose="020B0402040204020203" pitchFamily="34" charset="0"/>
              </a:defRPr>
            </a:lvl1pPr>
            <a:lvl2pPr>
              <a:buClr>
                <a:schemeClr val="bg2"/>
              </a:buClr>
              <a:defRPr sz="1050">
                <a:solidFill>
                  <a:schemeClr val="bg2"/>
                </a:solidFill>
                <a:latin typeface="Segoe UI Semilight" panose="020B0402040204020203" pitchFamily="34" charset="0"/>
                <a:cs typeface="Segoe UI Semilight" panose="020B0402040204020203" pitchFamily="34" charset="0"/>
              </a:defRPr>
            </a:lvl2pPr>
            <a:lvl3pPr>
              <a:buClr>
                <a:schemeClr val="bg2"/>
              </a:buClr>
              <a:defRPr sz="1050">
                <a:solidFill>
                  <a:schemeClr val="bg2"/>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5" name="Text Placeholder 2">
            <a:extLst>
              <a:ext uri="{FF2B5EF4-FFF2-40B4-BE49-F238E27FC236}">
                <a16:creationId xmlns:a16="http://schemas.microsoft.com/office/drawing/2014/main" id="{42C2FAFE-4371-4A82-A85F-8184CE4AFF98}"/>
              </a:ext>
            </a:extLst>
          </p:cNvPr>
          <p:cNvSpPr>
            <a:spLocks noGrp="1"/>
          </p:cNvSpPr>
          <p:nvPr>
            <p:ph type="body" sz="quarter" idx="32" hasCustomPrompt="1"/>
          </p:nvPr>
        </p:nvSpPr>
        <p:spPr>
          <a:xfrm>
            <a:off x="2455662" y="4515966"/>
            <a:ext cx="6171059" cy="215411"/>
          </a:xfrm>
        </p:spPr>
        <p:txBody>
          <a:bodyPr anchor="ctr"/>
          <a:lstStyle>
            <a:lvl1pPr>
              <a:defRPr>
                <a:solidFill>
                  <a:schemeClr val="bg2"/>
                </a:solidFill>
              </a:defRPr>
            </a:lvl1pPr>
          </a:lstStyle>
          <a:p>
            <a:pPr lvl="0"/>
            <a:r>
              <a:rPr lang="en-AU" noProof="0"/>
              <a:t>Source</a:t>
            </a:r>
          </a:p>
        </p:txBody>
      </p:sp>
      <p:sp>
        <p:nvSpPr>
          <p:cNvPr id="16" name="TextBox 15">
            <a:extLst>
              <a:ext uri="{FF2B5EF4-FFF2-40B4-BE49-F238E27FC236}">
                <a16:creationId xmlns:a16="http://schemas.microsoft.com/office/drawing/2014/main" id="{28FB3395-5E24-40B9-B61A-06F6E3CDAF0B}"/>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E52C9C52-4C59-42B0-8353-13240C7CC2D6}"/>
              </a:ext>
            </a:extLst>
          </p:cNvPr>
          <p:cNvSpPr>
            <a:spLocks noGrp="1"/>
          </p:cNvSpPr>
          <p:nvPr>
            <p:ph type="title" hasCustomPrompt="1"/>
          </p:nvPr>
        </p:nvSpPr>
        <p:spPr>
          <a:xfrm>
            <a:off x="2445785" y="378000"/>
            <a:ext cx="619500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42623380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ide panel small blu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B742F3-2579-448E-86D9-3B34982464B4}"/>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D4E72E45-16EC-43A9-A8AF-216F2AD023FA}"/>
              </a:ext>
            </a:extLst>
          </p:cNvPr>
          <p:cNvSpPr/>
          <p:nvPr userDrawn="1"/>
        </p:nvSpPr>
        <p:spPr>
          <a:xfrm>
            <a:off x="-3117" y="81001"/>
            <a:ext cx="2115767" cy="506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3" name="Content Placeholder 5">
            <a:extLst>
              <a:ext uri="{FF2B5EF4-FFF2-40B4-BE49-F238E27FC236}">
                <a16:creationId xmlns:a16="http://schemas.microsoft.com/office/drawing/2014/main" id="{3D2D8FC7-E870-4886-8185-B2A8EAE293C8}"/>
              </a:ext>
            </a:extLst>
          </p:cNvPr>
          <p:cNvSpPr>
            <a:spLocks noGrp="1"/>
          </p:cNvSpPr>
          <p:nvPr>
            <p:ph sz="quarter" idx="14"/>
          </p:nvPr>
        </p:nvSpPr>
        <p:spPr>
          <a:xfrm>
            <a:off x="2444995" y="1059582"/>
            <a:ext cx="6248193"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8">
            <a:extLst>
              <a:ext uri="{FF2B5EF4-FFF2-40B4-BE49-F238E27FC236}">
                <a16:creationId xmlns:a16="http://schemas.microsoft.com/office/drawing/2014/main" id="{DED8396A-C5AC-45AE-98CD-594027AE8286}"/>
              </a:ext>
            </a:extLst>
          </p:cNvPr>
          <p:cNvSpPr>
            <a:spLocks noGrp="1"/>
          </p:cNvSpPr>
          <p:nvPr>
            <p:ph type="body" sz="quarter" idx="31"/>
          </p:nvPr>
        </p:nvSpPr>
        <p:spPr>
          <a:xfrm>
            <a:off x="265846" y="411510"/>
            <a:ext cx="1561847" cy="4266474"/>
          </a:xfrm>
        </p:spPr>
        <p:txBody>
          <a:bodyPr anchor="ctr"/>
          <a:lstStyle>
            <a:lvl1pPr>
              <a:defRPr sz="1050">
                <a:solidFill>
                  <a:schemeClr val="bg1"/>
                </a:solidFill>
                <a:latin typeface="Segoe UI Semilight" panose="020B0402040204020203" pitchFamily="34" charset="0"/>
                <a:cs typeface="Segoe UI Semilight" panose="020B0402040204020203" pitchFamily="34" charset="0"/>
              </a:defRPr>
            </a:lvl1pPr>
            <a:lvl2pPr>
              <a:buClr>
                <a:schemeClr val="bg1"/>
              </a:buClr>
              <a:defRPr sz="1050">
                <a:solidFill>
                  <a:schemeClr val="bg1"/>
                </a:solidFill>
                <a:latin typeface="Segoe UI Semilight" panose="020B0402040204020203" pitchFamily="34" charset="0"/>
                <a:cs typeface="Segoe UI Semilight" panose="020B0402040204020203" pitchFamily="34" charset="0"/>
              </a:defRPr>
            </a:lvl2pPr>
            <a:lvl3pPr>
              <a:buClr>
                <a:schemeClr val="bg1"/>
              </a:buClr>
              <a:defRPr sz="1050">
                <a:solidFill>
                  <a:schemeClr val="bg1"/>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5" name="Text Placeholder 2">
            <a:extLst>
              <a:ext uri="{FF2B5EF4-FFF2-40B4-BE49-F238E27FC236}">
                <a16:creationId xmlns:a16="http://schemas.microsoft.com/office/drawing/2014/main" id="{52599866-8741-416B-BA66-608A263DFDD4}"/>
              </a:ext>
            </a:extLst>
          </p:cNvPr>
          <p:cNvSpPr>
            <a:spLocks noGrp="1"/>
          </p:cNvSpPr>
          <p:nvPr>
            <p:ph type="body" sz="quarter" idx="32" hasCustomPrompt="1"/>
          </p:nvPr>
        </p:nvSpPr>
        <p:spPr>
          <a:xfrm>
            <a:off x="2455662" y="4515966"/>
            <a:ext cx="6171059" cy="215411"/>
          </a:xfrm>
        </p:spPr>
        <p:txBody>
          <a:bodyPr anchor="ctr"/>
          <a:lstStyle>
            <a:lvl1pPr>
              <a:defRPr>
                <a:solidFill>
                  <a:schemeClr val="bg2"/>
                </a:solidFill>
              </a:defRPr>
            </a:lvl1pPr>
          </a:lstStyle>
          <a:p>
            <a:pPr lvl="0"/>
            <a:r>
              <a:rPr lang="en-AU" noProof="0"/>
              <a:t>Source</a:t>
            </a:r>
          </a:p>
        </p:txBody>
      </p:sp>
      <p:sp>
        <p:nvSpPr>
          <p:cNvPr id="16" name="TextBox 15">
            <a:extLst>
              <a:ext uri="{FF2B5EF4-FFF2-40B4-BE49-F238E27FC236}">
                <a16:creationId xmlns:a16="http://schemas.microsoft.com/office/drawing/2014/main" id="{97757E42-A227-43A6-A815-BE507BEA64FB}"/>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9F7E6E81-F53C-47F4-8E27-FB216960022A}"/>
              </a:ext>
            </a:extLst>
          </p:cNvPr>
          <p:cNvSpPr>
            <a:spLocks noGrp="1"/>
          </p:cNvSpPr>
          <p:nvPr>
            <p:ph type="title" hasCustomPrompt="1"/>
          </p:nvPr>
        </p:nvSpPr>
        <p:spPr>
          <a:xfrm>
            <a:off x="2445785" y="378000"/>
            <a:ext cx="619500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3331763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3ED33B-85F9-4344-B09D-D52214ED2AF6}"/>
              </a:ext>
            </a:extLst>
          </p:cNvPr>
          <p:cNvSpPr/>
          <p:nvPr userDrawn="1"/>
        </p:nvSpPr>
        <p:spPr>
          <a:xfrm>
            <a:off x="0" y="1026000"/>
            <a:ext cx="9145108" cy="369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8" name="Picture 7">
            <a:extLst>
              <a:ext uri="{FF2B5EF4-FFF2-40B4-BE49-F238E27FC236}">
                <a16:creationId xmlns:a16="http://schemas.microsoft.com/office/drawing/2014/main" id="{166EC9AD-CF61-40A1-9380-29DEA1485652}"/>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9" name="TextBox 8">
            <a:extLst>
              <a:ext uri="{FF2B5EF4-FFF2-40B4-BE49-F238E27FC236}">
                <a16:creationId xmlns:a16="http://schemas.microsoft.com/office/drawing/2014/main" id="{06998A2C-5284-437F-BD49-B25DB31FF0ED}"/>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Content Placeholder 3">
            <a:extLst>
              <a:ext uri="{FF2B5EF4-FFF2-40B4-BE49-F238E27FC236}">
                <a16:creationId xmlns:a16="http://schemas.microsoft.com/office/drawing/2014/main" id="{CA00EF9A-2FDC-4FE7-9D35-ECDACCDB3416}"/>
              </a:ext>
            </a:extLst>
          </p:cNvPr>
          <p:cNvSpPr>
            <a:spLocks noGrp="1"/>
          </p:cNvSpPr>
          <p:nvPr>
            <p:ph sz="quarter" idx="12"/>
          </p:nvPr>
        </p:nvSpPr>
        <p:spPr>
          <a:xfrm>
            <a:off x="498462" y="1214999"/>
            <a:ext cx="8141539" cy="3051000"/>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1" name="Text Placeholder 2">
            <a:extLst>
              <a:ext uri="{FF2B5EF4-FFF2-40B4-BE49-F238E27FC236}">
                <a16:creationId xmlns:a16="http://schemas.microsoft.com/office/drawing/2014/main" id="{75310BF7-1CEB-46D9-8178-E0683C925D0D}"/>
              </a:ext>
            </a:extLst>
          </p:cNvPr>
          <p:cNvSpPr>
            <a:spLocks noGrp="1"/>
          </p:cNvSpPr>
          <p:nvPr>
            <p:ph type="body" sz="quarter" idx="31" hasCustomPrompt="1"/>
          </p:nvPr>
        </p:nvSpPr>
        <p:spPr>
          <a:xfrm>
            <a:off x="498461" y="4400558"/>
            <a:ext cx="8141539" cy="230818"/>
          </a:xfrm>
        </p:spPr>
        <p:txBody>
          <a:bodyPr anchor="ctr">
            <a:spAutoFit/>
          </a:bodyPr>
          <a:lstStyle>
            <a:lvl1pPr>
              <a:defRPr sz="900">
                <a:solidFill>
                  <a:schemeClr val="bg1"/>
                </a:solidFill>
              </a:defRPr>
            </a:lvl1pPr>
          </a:lstStyle>
          <a:p>
            <a:pPr lvl="0"/>
            <a:r>
              <a:rPr lang="en-AU" noProof="0"/>
              <a:t>Source</a:t>
            </a:r>
          </a:p>
        </p:txBody>
      </p:sp>
      <p:sp>
        <p:nvSpPr>
          <p:cNvPr id="12" name="Title 1">
            <a:extLst>
              <a:ext uri="{FF2B5EF4-FFF2-40B4-BE49-F238E27FC236}">
                <a16:creationId xmlns:a16="http://schemas.microsoft.com/office/drawing/2014/main" id="{9FC011B4-DA16-44A6-AD92-68CDEA2F82F0}"/>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39685823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ide panel small righ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1AAFE9D-E1FE-4E72-A490-717799F45CFD}"/>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CBB7DD8B-26A1-412D-8DE0-F86A2FE8FD15}"/>
              </a:ext>
            </a:extLst>
          </p:cNvPr>
          <p:cNvSpPr/>
          <p:nvPr userDrawn="1"/>
        </p:nvSpPr>
        <p:spPr>
          <a:xfrm>
            <a:off x="7032501" y="81001"/>
            <a:ext cx="2115767" cy="50612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3" name="Content Placeholder 5">
            <a:extLst>
              <a:ext uri="{FF2B5EF4-FFF2-40B4-BE49-F238E27FC236}">
                <a16:creationId xmlns:a16="http://schemas.microsoft.com/office/drawing/2014/main" id="{EE8B2E7D-9704-4932-A8D4-A2B9EBDBAFE1}"/>
              </a:ext>
            </a:extLst>
          </p:cNvPr>
          <p:cNvSpPr>
            <a:spLocks noGrp="1"/>
          </p:cNvSpPr>
          <p:nvPr>
            <p:ph sz="quarter" idx="14"/>
          </p:nvPr>
        </p:nvSpPr>
        <p:spPr>
          <a:xfrm>
            <a:off x="517282" y="1059582"/>
            <a:ext cx="6214154"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8">
            <a:extLst>
              <a:ext uri="{FF2B5EF4-FFF2-40B4-BE49-F238E27FC236}">
                <a16:creationId xmlns:a16="http://schemas.microsoft.com/office/drawing/2014/main" id="{BFE4EAFA-7A1F-4F40-A096-864AEF2CEA9D}"/>
              </a:ext>
            </a:extLst>
          </p:cNvPr>
          <p:cNvSpPr>
            <a:spLocks noGrp="1"/>
          </p:cNvSpPr>
          <p:nvPr>
            <p:ph type="body" sz="quarter" idx="31"/>
          </p:nvPr>
        </p:nvSpPr>
        <p:spPr>
          <a:xfrm>
            <a:off x="7310769" y="421619"/>
            <a:ext cx="1561847" cy="4266474"/>
          </a:xfrm>
        </p:spPr>
        <p:txBody>
          <a:bodyPr anchor="ctr"/>
          <a:lstStyle>
            <a:lvl1pPr>
              <a:defRPr sz="1050">
                <a:solidFill>
                  <a:schemeClr val="bg2"/>
                </a:solidFill>
                <a:latin typeface="Segoe UI Semilight" panose="020B0402040204020203" pitchFamily="34" charset="0"/>
                <a:cs typeface="Segoe UI Semilight" panose="020B0402040204020203" pitchFamily="34" charset="0"/>
              </a:defRPr>
            </a:lvl1pPr>
            <a:lvl2pPr>
              <a:buClr>
                <a:schemeClr val="bg2"/>
              </a:buClr>
              <a:defRPr sz="1050">
                <a:solidFill>
                  <a:schemeClr val="bg2"/>
                </a:solidFill>
                <a:latin typeface="Segoe UI Semilight" panose="020B0402040204020203" pitchFamily="34" charset="0"/>
                <a:cs typeface="Segoe UI Semilight" panose="020B0402040204020203" pitchFamily="34" charset="0"/>
              </a:defRPr>
            </a:lvl2pPr>
            <a:lvl3pPr>
              <a:buClr>
                <a:schemeClr val="bg2"/>
              </a:buClr>
              <a:defRPr sz="1050">
                <a:solidFill>
                  <a:schemeClr val="bg2"/>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5" name="Text Placeholder 2">
            <a:extLst>
              <a:ext uri="{FF2B5EF4-FFF2-40B4-BE49-F238E27FC236}">
                <a16:creationId xmlns:a16="http://schemas.microsoft.com/office/drawing/2014/main" id="{02ECD713-105D-4207-BCA1-4133B1F8F51C}"/>
              </a:ext>
            </a:extLst>
          </p:cNvPr>
          <p:cNvSpPr>
            <a:spLocks noGrp="1"/>
          </p:cNvSpPr>
          <p:nvPr>
            <p:ph type="body" sz="quarter" idx="32" hasCustomPrompt="1"/>
          </p:nvPr>
        </p:nvSpPr>
        <p:spPr>
          <a:xfrm>
            <a:off x="527948" y="4515966"/>
            <a:ext cx="6171059" cy="215411"/>
          </a:xfrm>
        </p:spPr>
        <p:txBody>
          <a:bodyPr anchor="ctr"/>
          <a:lstStyle>
            <a:lvl1pPr>
              <a:defRPr>
                <a:solidFill>
                  <a:schemeClr val="bg2"/>
                </a:solidFill>
              </a:defRPr>
            </a:lvl1pPr>
          </a:lstStyle>
          <a:p>
            <a:pPr lvl="0"/>
            <a:r>
              <a:rPr lang="en-AU" noProof="0"/>
              <a:t>Source</a:t>
            </a:r>
          </a:p>
        </p:txBody>
      </p:sp>
      <p:sp>
        <p:nvSpPr>
          <p:cNvPr id="16" name="TextBox 15">
            <a:extLst>
              <a:ext uri="{FF2B5EF4-FFF2-40B4-BE49-F238E27FC236}">
                <a16:creationId xmlns:a16="http://schemas.microsoft.com/office/drawing/2014/main" id="{84AD7DC2-2226-4FD3-942C-0234114A1A2F}"/>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A4D71E79-3B84-4690-A10C-A076EF47BA01}"/>
              </a:ext>
            </a:extLst>
          </p:cNvPr>
          <p:cNvSpPr>
            <a:spLocks noGrp="1"/>
          </p:cNvSpPr>
          <p:nvPr>
            <p:ph type="title" hasCustomPrompt="1"/>
          </p:nvPr>
        </p:nvSpPr>
        <p:spPr>
          <a:xfrm>
            <a:off x="498462" y="378000"/>
            <a:ext cx="6214154"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309702232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ide panel small right blu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A39B5B-A04E-494D-BD40-18047BCD0234}"/>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BD57A41F-064D-43C0-8C24-C76ADBE53052}"/>
              </a:ext>
            </a:extLst>
          </p:cNvPr>
          <p:cNvSpPr/>
          <p:nvPr userDrawn="1"/>
        </p:nvSpPr>
        <p:spPr>
          <a:xfrm>
            <a:off x="7028233" y="81001"/>
            <a:ext cx="2115767" cy="506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3" name="Content Placeholder 5">
            <a:extLst>
              <a:ext uri="{FF2B5EF4-FFF2-40B4-BE49-F238E27FC236}">
                <a16:creationId xmlns:a16="http://schemas.microsoft.com/office/drawing/2014/main" id="{AE160EAD-13DC-48CF-ACF2-AAD4B7ABA70B}"/>
              </a:ext>
            </a:extLst>
          </p:cNvPr>
          <p:cNvSpPr>
            <a:spLocks noGrp="1"/>
          </p:cNvSpPr>
          <p:nvPr>
            <p:ph sz="quarter" idx="14"/>
          </p:nvPr>
        </p:nvSpPr>
        <p:spPr>
          <a:xfrm>
            <a:off x="517282" y="1059582"/>
            <a:ext cx="6214154"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8">
            <a:extLst>
              <a:ext uri="{FF2B5EF4-FFF2-40B4-BE49-F238E27FC236}">
                <a16:creationId xmlns:a16="http://schemas.microsoft.com/office/drawing/2014/main" id="{62053CC5-8671-41AA-86E1-49BB66697FCD}"/>
              </a:ext>
            </a:extLst>
          </p:cNvPr>
          <p:cNvSpPr>
            <a:spLocks noGrp="1"/>
          </p:cNvSpPr>
          <p:nvPr>
            <p:ph type="body" sz="quarter" idx="31"/>
          </p:nvPr>
        </p:nvSpPr>
        <p:spPr>
          <a:xfrm>
            <a:off x="7310769" y="421619"/>
            <a:ext cx="1561847" cy="4266474"/>
          </a:xfrm>
        </p:spPr>
        <p:txBody>
          <a:bodyPr anchor="ctr"/>
          <a:lstStyle>
            <a:lvl1pPr>
              <a:defRPr sz="1050">
                <a:solidFill>
                  <a:schemeClr val="bg1"/>
                </a:solidFill>
                <a:latin typeface="Segoe UI Semilight" panose="020B0402040204020203" pitchFamily="34" charset="0"/>
                <a:cs typeface="Segoe UI Semilight" panose="020B0402040204020203" pitchFamily="34" charset="0"/>
              </a:defRPr>
            </a:lvl1pPr>
            <a:lvl2pPr>
              <a:buClr>
                <a:schemeClr val="bg1"/>
              </a:buClr>
              <a:defRPr sz="1050">
                <a:solidFill>
                  <a:schemeClr val="bg1"/>
                </a:solidFill>
                <a:latin typeface="Segoe UI Semilight" panose="020B0402040204020203" pitchFamily="34" charset="0"/>
                <a:cs typeface="Segoe UI Semilight" panose="020B0402040204020203" pitchFamily="34" charset="0"/>
              </a:defRPr>
            </a:lvl2pPr>
            <a:lvl3pPr>
              <a:buClr>
                <a:schemeClr val="bg1"/>
              </a:buClr>
              <a:defRPr sz="1050">
                <a:solidFill>
                  <a:schemeClr val="bg1"/>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5" name="Text Placeholder 2">
            <a:extLst>
              <a:ext uri="{FF2B5EF4-FFF2-40B4-BE49-F238E27FC236}">
                <a16:creationId xmlns:a16="http://schemas.microsoft.com/office/drawing/2014/main" id="{F96D169B-BD7C-46FB-B667-6C3BDCE5D06E}"/>
              </a:ext>
            </a:extLst>
          </p:cNvPr>
          <p:cNvSpPr>
            <a:spLocks noGrp="1"/>
          </p:cNvSpPr>
          <p:nvPr>
            <p:ph type="body" sz="quarter" idx="32" hasCustomPrompt="1"/>
          </p:nvPr>
        </p:nvSpPr>
        <p:spPr>
          <a:xfrm>
            <a:off x="527948" y="4515966"/>
            <a:ext cx="6171059" cy="215411"/>
          </a:xfrm>
        </p:spPr>
        <p:txBody>
          <a:bodyPr anchor="ctr"/>
          <a:lstStyle>
            <a:lvl1pPr>
              <a:defRPr>
                <a:solidFill>
                  <a:schemeClr val="bg2"/>
                </a:solidFill>
              </a:defRPr>
            </a:lvl1pPr>
          </a:lstStyle>
          <a:p>
            <a:pPr lvl="0"/>
            <a:r>
              <a:rPr lang="en-AU" noProof="0"/>
              <a:t>Source</a:t>
            </a:r>
          </a:p>
        </p:txBody>
      </p:sp>
      <p:sp>
        <p:nvSpPr>
          <p:cNvPr id="16" name="TextBox 15">
            <a:extLst>
              <a:ext uri="{FF2B5EF4-FFF2-40B4-BE49-F238E27FC236}">
                <a16:creationId xmlns:a16="http://schemas.microsoft.com/office/drawing/2014/main" id="{FBA7D766-B516-4A9F-A94A-AD06C64C0B85}"/>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0CD8B251-1D02-47C1-90AA-AAD7B305D867}"/>
              </a:ext>
            </a:extLst>
          </p:cNvPr>
          <p:cNvSpPr>
            <a:spLocks noGrp="1"/>
          </p:cNvSpPr>
          <p:nvPr>
            <p:ph type="title" hasCustomPrompt="1"/>
          </p:nvPr>
        </p:nvSpPr>
        <p:spPr>
          <a:xfrm>
            <a:off x="498462" y="378000"/>
            <a:ext cx="6214154"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29643291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ide panel Blu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950D2C-9C6D-461D-A135-64A9FE447658}"/>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A5239133-99B3-4048-8D29-65C5E15F78CD}"/>
              </a:ext>
            </a:extLst>
          </p:cNvPr>
          <p:cNvSpPr/>
          <p:nvPr userDrawn="1"/>
        </p:nvSpPr>
        <p:spPr>
          <a:xfrm>
            <a:off x="-3116" y="81001"/>
            <a:ext cx="3018548" cy="506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3" name="Content Placeholder 5">
            <a:extLst>
              <a:ext uri="{FF2B5EF4-FFF2-40B4-BE49-F238E27FC236}">
                <a16:creationId xmlns:a16="http://schemas.microsoft.com/office/drawing/2014/main" id="{BB6EE19F-6938-47C4-AD2D-3A15117539FF}"/>
              </a:ext>
            </a:extLst>
          </p:cNvPr>
          <p:cNvSpPr>
            <a:spLocks noGrp="1"/>
          </p:cNvSpPr>
          <p:nvPr>
            <p:ph sz="quarter" idx="14"/>
          </p:nvPr>
        </p:nvSpPr>
        <p:spPr>
          <a:xfrm>
            <a:off x="3356308" y="1059582"/>
            <a:ext cx="5316923"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8">
            <a:extLst>
              <a:ext uri="{FF2B5EF4-FFF2-40B4-BE49-F238E27FC236}">
                <a16:creationId xmlns:a16="http://schemas.microsoft.com/office/drawing/2014/main" id="{8528581F-007E-4FDE-9A0C-1E854A24B4A4}"/>
              </a:ext>
            </a:extLst>
          </p:cNvPr>
          <p:cNvSpPr>
            <a:spLocks noGrp="1"/>
          </p:cNvSpPr>
          <p:nvPr>
            <p:ph type="body" sz="quarter" idx="31"/>
          </p:nvPr>
        </p:nvSpPr>
        <p:spPr>
          <a:xfrm>
            <a:off x="365539" y="411510"/>
            <a:ext cx="2259943" cy="4266474"/>
          </a:xfrm>
        </p:spPr>
        <p:txBody>
          <a:bodyPr anchor="ctr"/>
          <a:lstStyle>
            <a:lvl1pPr>
              <a:defRPr sz="1200">
                <a:solidFill>
                  <a:schemeClr val="bg1"/>
                </a:solidFill>
                <a:latin typeface="Segoe UI Semilight" panose="020B0402040204020203" pitchFamily="34" charset="0"/>
                <a:cs typeface="Segoe UI Semilight" panose="020B0402040204020203" pitchFamily="34" charset="0"/>
              </a:defRPr>
            </a:lvl1pPr>
            <a:lvl2pPr>
              <a:buClr>
                <a:schemeClr val="bg1"/>
              </a:buClr>
              <a:defRPr sz="1200">
                <a:solidFill>
                  <a:schemeClr val="bg1"/>
                </a:solidFill>
                <a:latin typeface="Segoe UI Semilight" panose="020B0402040204020203" pitchFamily="34" charset="0"/>
                <a:cs typeface="Segoe UI Semilight" panose="020B0402040204020203" pitchFamily="34" charset="0"/>
              </a:defRPr>
            </a:lvl2pPr>
            <a:lvl3pPr>
              <a:buClr>
                <a:schemeClr val="bg1"/>
              </a:buClr>
              <a:defRPr sz="1200">
                <a:solidFill>
                  <a:schemeClr val="bg1"/>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5" name="Text Placeholder 2">
            <a:extLst>
              <a:ext uri="{FF2B5EF4-FFF2-40B4-BE49-F238E27FC236}">
                <a16:creationId xmlns:a16="http://schemas.microsoft.com/office/drawing/2014/main" id="{6A48245D-34BB-4C30-8FFF-1352DDC188CD}"/>
              </a:ext>
            </a:extLst>
          </p:cNvPr>
          <p:cNvSpPr>
            <a:spLocks noGrp="1"/>
          </p:cNvSpPr>
          <p:nvPr>
            <p:ph type="body" sz="quarter" idx="32" hasCustomPrompt="1"/>
          </p:nvPr>
        </p:nvSpPr>
        <p:spPr>
          <a:xfrm>
            <a:off x="3356309" y="4515966"/>
            <a:ext cx="5317629" cy="215411"/>
          </a:xfrm>
        </p:spPr>
        <p:txBody>
          <a:bodyPr anchor="ctr"/>
          <a:lstStyle>
            <a:lvl1pPr>
              <a:defRPr>
                <a:solidFill>
                  <a:schemeClr val="bg2"/>
                </a:solidFill>
              </a:defRPr>
            </a:lvl1pPr>
          </a:lstStyle>
          <a:p>
            <a:pPr lvl="0"/>
            <a:r>
              <a:rPr lang="en-AU" noProof="0"/>
              <a:t>Source</a:t>
            </a:r>
          </a:p>
        </p:txBody>
      </p:sp>
      <p:sp>
        <p:nvSpPr>
          <p:cNvPr id="16" name="TextBox 15">
            <a:extLst>
              <a:ext uri="{FF2B5EF4-FFF2-40B4-BE49-F238E27FC236}">
                <a16:creationId xmlns:a16="http://schemas.microsoft.com/office/drawing/2014/main" id="{11C53D47-35E9-47C2-9B7A-2F5C8937AE0C}"/>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611063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ide panel Bl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621FEA-6DFA-4D4A-A7F3-F5FDEDEF27C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Rectangle 14">
            <a:extLst>
              <a:ext uri="{FF2B5EF4-FFF2-40B4-BE49-F238E27FC236}">
                <a16:creationId xmlns:a16="http://schemas.microsoft.com/office/drawing/2014/main" id="{4B144E1F-0363-414A-8AF2-41E93C83EF19}"/>
              </a:ext>
            </a:extLst>
          </p:cNvPr>
          <p:cNvSpPr/>
          <p:nvPr userDrawn="1"/>
        </p:nvSpPr>
        <p:spPr>
          <a:xfrm>
            <a:off x="-3116" y="81001"/>
            <a:ext cx="3018548" cy="506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6" name="Text Placeholder 3">
            <a:extLst>
              <a:ext uri="{FF2B5EF4-FFF2-40B4-BE49-F238E27FC236}">
                <a16:creationId xmlns:a16="http://schemas.microsoft.com/office/drawing/2014/main" id="{CD6FC016-6FCA-4FA1-9E60-608DE9D7F044}"/>
              </a:ext>
            </a:extLst>
          </p:cNvPr>
          <p:cNvSpPr>
            <a:spLocks noGrp="1"/>
          </p:cNvSpPr>
          <p:nvPr>
            <p:ph type="body" sz="quarter" idx="15" hasCustomPrompt="1"/>
          </p:nvPr>
        </p:nvSpPr>
        <p:spPr>
          <a:xfrm>
            <a:off x="398769" y="1200457"/>
            <a:ext cx="2193475" cy="2775449"/>
          </a:xfrm>
        </p:spPr>
        <p:txBody>
          <a:bodyPr anchor="ctr"/>
          <a:lstStyle>
            <a:lvl1pPr algn="ctr">
              <a:defRPr sz="1350" i="0">
                <a:solidFill>
                  <a:schemeClr val="bg1"/>
                </a:solidFill>
                <a:latin typeface="Segoe UI Semilight" panose="020B0402040204020203" pitchFamily="34" charset="0"/>
                <a:ea typeface="Segoe UI" panose="020B0502040204020203" pitchFamily="34" charset="0"/>
                <a:cs typeface="Segoe UI Semilight" panose="020B0402040204020203" pitchFamily="34" charset="0"/>
              </a:defRPr>
            </a:lvl1pPr>
            <a:lvl2pPr>
              <a:defRPr>
                <a:solidFill>
                  <a:schemeClr val="bg1"/>
                </a:solidFill>
                <a:latin typeface="Segoe UI Semibold" panose="020B0702040204020203" pitchFamily="34" charset="0"/>
              </a:defRPr>
            </a:lvl2pPr>
            <a:lvl3pPr>
              <a:defRPr>
                <a:solidFill>
                  <a:schemeClr val="bg1"/>
                </a:solidFill>
                <a:latin typeface="Segoe UI Semibold" panose="020B0702040204020203" pitchFamily="34" charset="0"/>
              </a:defRPr>
            </a:lvl3pPr>
            <a:lvl4pPr>
              <a:defRPr>
                <a:solidFill>
                  <a:schemeClr val="bg1"/>
                </a:solidFill>
                <a:latin typeface="Segoe UI Semibold" panose="020B0702040204020203" pitchFamily="34" charset="0"/>
              </a:defRPr>
            </a:lvl4pPr>
            <a:lvl5pPr>
              <a:defRPr>
                <a:solidFill>
                  <a:schemeClr val="bg1"/>
                </a:solidFill>
                <a:latin typeface="Segoe UI Semibold" panose="020B0702040204020203" pitchFamily="34" charset="0"/>
              </a:defRPr>
            </a:lvl5pPr>
          </a:lstStyle>
          <a:p>
            <a:pPr lvl="0"/>
            <a:r>
              <a:rPr lang="en-AU" noProof="0"/>
              <a:t>Pull Quote</a:t>
            </a:r>
          </a:p>
        </p:txBody>
      </p:sp>
      <p:sp>
        <p:nvSpPr>
          <p:cNvPr id="17" name="Freeform 9">
            <a:extLst>
              <a:ext uri="{FF2B5EF4-FFF2-40B4-BE49-F238E27FC236}">
                <a16:creationId xmlns:a16="http://schemas.microsoft.com/office/drawing/2014/main" id="{A2B590F8-7704-4DB0-9D61-8BB7F632CAC6}"/>
              </a:ext>
            </a:extLst>
          </p:cNvPr>
          <p:cNvSpPr>
            <a:spLocks noChangeAspect="1" noEditPoints="1"/>
          </p:cNvSpPr>
          <p:nvPr userDrawn="1"/>
        </p:nvSpPr>
        <p:spPr bwMode="auto">
          <a:xfrm>
            <a:off x="409420" y="735546"/>
            <a:ext cx="389873"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accent1"/>
              </a:gs>
              <a:gs pos="50000">
                <a:schemeClr val="accent2"/>
              </a:gs>
              <a:gs pos="100000">
                <a:schemeClr val="accent4"/>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
        <p:nvSpPr>
          <p:cNvPr id="18" name="Freeform 10">
            <a:extLst>
              <a:ext uri="{FF2B5EF4-FFF2-40B4-BE49-F238E27FC236}">
                <a16:creationId xmlns:a16="http://schemas.microsoft.com/office/drawing/2014/main" id="{4515E85C-58DF-4B35-A51A-18816F209405}"/>
              </a:ext>
            </a:extLst>
          </p:cNvPr>
          <p:cNvSpPr>
            <a:spLocks noChangeAspect="1" noEditPoints="1"/>
          </p:cNvSpPr>
          <p:nvPr userDrawn="1"/>
        </p:nvSpPr>
        <p:spPr bwMode="auto">
          <a:xfrm rot="10800000">
            <a:off x="2213023" y="4191930"/>
            <a:ext cx="389873"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accent1"/>
              </a:gs>
              <a:gs pos="50000">
                <a:schemeClr val="accent2"/>
              </a:gs>
              <a:gs pos="100000">
                <a:schemeClr val="accent4"/>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
        <p:nvSpPr>
          <p:cNvPr id="19" name="TextBox 18">
            <a:extLst>
              <a:ext uri="{FF2B5EF4-FFF2-40B4-BE49-F238E27FC236}">
                <a16:creationId xmlns:a16="http://schemas.microsoft.com/office/drawing/2014/main" id="{15D7F6E2-AEDB-43DE-9349-450F22E693FC}"/>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Title 1">
            <a:extLst>
              <a:ext uri="{FF2B5EF4-FFF2-40B4-BE49-F238E27FC236}">
                <a16:creationId xmlns:a16="http://schemas.microsoft.com/office/drawing/2014/main" id="{A59C6269-30FF-4746-A6C7-0B5E39C7D1F4}"/>
              </a:ext>
            </a:extLst>
          </p:cNvPr>
          <p:cNvSpPr>
            <a:spLocks noGrp="1"/>
          </p:cNvSpPr>
          <p:nvPr>
            <p:ph type="title" hasCustomPrompt="1"/>
          </p:nvPr>
        </p:nvSpPr>
        <p:spPr>
          <a:xfrm>
            <a:off x="3356308" y="378000"/>
            <a:ext cx="5316923"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1" name="Content Placeholder 5">
            <a:extLst>
              <a:ext uri="{FF2B5EF4-FFF2-40B4-BE49-F238E27FC236}">
                <a16:creationId xmlns:a16="http://schemas.microsoft.com/office/drawing/2014/main" id="{AF0C6EB5-0C91-44F9-A180-DB9404E5D8F7}"/>
              </a:ext>
            </a:extLst>
          </p:cNvPr>
          <p:cNvSpPr>
            <a:spLocks noGrp="1"/>
          </p:cNvSpPr>
          <p:nvPr>
            <p:ph sz="quarter" idx="14"/>
          </p:nvPr>
        </p:nvSpPr>
        <p:spPr>
          <a:xfrm>
            <a:off x="3356308" y="1059582"/>
            <a:ext cx="5316923"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2" name="Text Placeholder 2">
            <a:extLst>
              <a:ext uri="{FF2B5EF4-FFF2-40B4-BE49-F238E27FC236}">
                <a16:creationId xmlns:a16="http://schemas.microsoft.com/office/drawing/2014/main" id="{5D4B3C02-4638-44DA-BFE0-EF5749755203}"/>
              </a:ext>
            </a:extLst>
          </p:cNvPr>
          <p:cNvSpPr>
            <a:spLocks noGrp="1"/>
          </p:cNvSpPr>
          <p:nvPr>
            <p:ph type="body" sz="quarter" idx="32" hasCustomPrompt="1"/>
          </p:nvPr>
        </p:nvSpPr>
        <p:spPr>
          <a:xfrm>
            <a:off x="3356309" y="4515966"/>
            <a:ext cx="5317629" cy="215411"/>
          </a:xfrm>
        </p:spPr>
        <p:txBody>
          <a:bodyPr anchor="ctr"/>
          <a:lstStyle>
            <a:lvl1pPr>
              <a:defRPr>
                <a:solidFill>
                  <a:schemeClr val="bg2"/>
                </a:solidFill>
              </a:defRPr>
            </a:lvl1pPr>
          </a:lstStyle>
          <a:p>
            <a:pPr lvl="0"/>
            <a:r>
              <a:rPr lang="en-AU" noProof="0"/>
              <a:t>Source</a:t>
            </a:r>
          </a:p>
        </p:txBody>
      </p:sp>
    </p:spTree>
    <p:extLst>
      <p:ext uri="{BB962C8B-B14F-4D97-AF65-F5344CB8AC3E}">
        <p14:creationId xmlns:p14="http://schemas.microsoft.com/office/powerpoint/2010/main" val="35656913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Right side panel Blu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D6B3BA-EE03-4C5B-8180-AEF5F5D86C51}"/>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CBC5CBB4-4893-4B1A-985A-103A6BA6076A}"/>
              </a:ext>
            </a:extLst>
          </p:cNvPr>
          <p:cNvSpPr/>
          <p:nvPr userDrawn="1"/>
        </p:nvSpPr>
        <p:spPr>
          <a:xfrm>
            <a:off x="6125452" y="81001"/>
            <a:ext cx="3018548" cy="506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3" name="Content Placeholder 5">
            <a:extLst>
              <a:ext uri="{FF2B5EF4-FFF2-40B4-BE49-F238E27FC236}">
                <a16:creationId xmlns:a16="http://schemas.microsoft.com/office/drawing/2014/main" id="{7DBA7E21-D8AB-48F2-A958-3CA01984E400}"/>
              </a:ext>
            </a:extLst>
          </p:cNvPr>
          <p:cNvSpPr>
            <a:spLocks noGrp="1"/>
          </p:cNvSpPr>
          <p:nvPr>
            <p:ph sz="quarter" idx="14"/>
          </p:nvPr>
        </p:nvSpPr>
        <p:spPr>
          <a:xfrm>
            <a:off x="498463" y="1059582"/>
            <a:ext cx="5250461"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8">
            <a:extLst>
              <a:ext uri="{FF2B5EF4-FFF2-40B4-BE49-F238E27FC236}">
                <a16:creationId xmlns:a16="http://schemas.microsoft.com/office/drawing/2014/main" id="{FDFDA2B6-48ED-4C27-95C6-F9D24CA1F324}"/>
              </a:ext>
            </a:extLst>
          </p:cNvPr>
          <p:cNvSpPr>
            <a:spLocks noGrp="1"/>
          </p:cNvSpPr>
          <p:nvPr>
            <p:ph type="body" sz="quarter" idx="31"/>
          </p:nvPr>
        </p:nvSpPr>
        <p:spPr>
          <a:xfrm>
            <a:off x="6499599" y="411510"/>
            <a:ext cx="2259943" cy="4266474"/>
          </a:xfrm>
        </p:spPr>
        <p:txBody>
          <a:bodyPr anchor="ctr"/>
          <a:lstStyle>
            <a:lvl1pPr>
              <a:defRPr sz="1200">
                <a:solidFill>
                  <a:schemeClr val="bg1"/>
                </a:solidFill>
                <a:latin typeface="Segoe UI Semilight" panose="020B0402040204020203" pitchFamily="34" charset="0"/>
                <a:cs typeface="Segoe UI Semilight" panose="020B0402040204020203" pitchFamily="34" charset="0"/>
              </a:defRPr>
            </a:lvl1pPr>
            <a:lvl2pPr>
              <a:buClr>
                <a:schemeClr val="bg1"/>
              </a:buClr>
              <a:defRPr sz="1200">
                <a:solidFill>
                  <a:schemeClr val="bg1"/>
                </a:solidFill>
                <a:latin typeface="Segoe UI Semilight" panose="020B0402040204020203" pitchFamily="34" charset="0"/>
                <a:cs typeface="Segoe UI Semilight" panose="020B0402040204020203" pitchFamily="34" charset="0"/>
              </a:defRPr>
            </a:lvl2pPr>
            <a:lvl3pPr>
              <a:buClr>
                <a:schemeClr val="bg1"/>
              </a:buClr>
              <a:defRPr sz="1200">
                <a:solidFill>
                  <a:schemeClr val="bg1"/>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5" name="Text Placeholder 2">
            <a:extLst>
              <a:ext uri="{FF2B5EF4-FFF2-40B4-BE49-F238E27FC236}">
                <a16:creationId xmlns:a16="http://schemas.microsoft.com/office/drawing/2014/main" id="{105BA0EE-03BB-47D6-945D-F542C37F946A}"/>
              </a:ext>
            </a:extLst>
          </p:cNvPr>
          <p:cNvSpPr>
            <a:spLocks noGrp="1"/>
          </p:cNvSpPr>
          <p:nvPr>
            <p:ph type="body" sz="quarter" idx="32" hasCustomPrompt="1"/>
          </p:nvPr>
        </p:nvSpPr>
        <p:spPr>
          <a:xfrm>
            <a:off x="498463" y="4515966"/>
            <a:ext cx="5250461" cy="215411"/>
          </a:xfrm>
        </p:spPr>
        <p:txBody>
          <a:bodyPr anchor="ctr"/>
          <a:lstStyle>
            <a:lvl1pPr>
              <a:defRPr>
                <a:solidFill>
                  <a:schemeClr val="bg2"/>
                </a:solidFill>
              </a:defRPr>
            </a:lvl1pPr>
          </a:lstStyle>
          <a:p>
            <a:pPr lvl="0"/>
            <a:r>
              <a:rPr lang="en-AU" noProof="0"/>
              <a:t>Source</a:t>
            </a:r>
          </a:p>
        </p:txBody>
      </p:sp>
      <p:sp>
        <p:nvSpPr>
          <p:cNvPr id="16" name="TextBox 15">
            <a:extLst>
              <a:ext uri="{FF2B5EF4-FFF2-40B4-BE49-F238E27FC236}">
                <a16:creationId xmlns:a16="http://schemas.microsoft.com/office/drawing/2014/main" id="{4E7155F1-D89B-4EDA-83B9-54A5402A86B7}"/>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490FA6C4-951D-41F2-9F14-48377C388ADA}"/>
              </a:ext>
            </a:extLst>
          </p:cNvPr>
          <p:cNvSpPr>
            <a:spLocks noGrp="1"/>
          </p:cNvSpPr>
          <p:nvPr>
            <p:ph type="title" hasCustomPrompt="1"/>
          </p:nvPr>
        </p:nvSpPr>
        <p:spPr>
          <a:xfrm>
            <a:off x="498463" y="378000"/>
            <a:ext cx="5250461"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21997469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ull quote bl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9BF95A-2728-4F9F-A594-485652C2252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Rectangle 14">
            <a:extLst>
              <a:ext uri="{FF2B5EF4-FFF2-40B4-BE49-F238E27FC236}">
                <a16:creationId xmlns:a16="http://schemas.microsoft.com/office/drawing/2014/main" id="{B7B973AC-8B9B-49A9-B6F3-3DCC6599BBC5}"/>
              </a:ext>
            </a:extLst>
          </p:cNvPr>
          <p:cNvSpPr/>
          <p:nvPr userDrawn="1"/>
        </p:nvSpPr>
        <p:spPr>
          <a:xfrm>
            <a:off x="6125452" y="81001"/>
            <a:ext cx="3018548" cy="506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6" name="Content Placeholder 5">
            <a:extLst>
              <a:ext uri="{FF2B5EF4-FFF2-40B4-BE49-F238E27FC236}">
                <a16:creationId xmlns:a16="http://schemas.microsoft.com/office/drawing/2014/main" id="{07B97D06-A83A-4C97-AE51-1BE9FE31747E}"/>
              </a:ext>
            </a:extLst>
          </p:cNvPr>
          <p:cNvSpPr>
            <a:spLocks noGrp="1"/>
          </p:cNvSpPr>
          <p:nvPr>
            <p:ph sz="quarter" idx="14"/>
          </p:nvPr>
        </p:nvSpPr>
        <p:spPr>
          <a:xfrm>
            <a:off x="498463" y="1059583"/>
            <a:ext cx="5250461" cy="338679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Text Placeholder 2">
            <a:extLst>
              <a:ext uri="{FF2B5EF4-FFF2-40B4-BE49-F238E27FC236}">
                <a16:creationId xmlns:a16="http://schemas.microsoft.com/office/drawing/2014/main" id="{F99D2168-A403-4A6B-AC27-05C1ABB3E488}"/>
              </a:ext>
            </a:extLst>
          </p:cNvPr>
          <p:cNvSpPr>
            <a:spLocks noGrp="1"/>
          </p:cNvSpPr>
          <p:nvPr>
            <p:ph type="body" sz="quarter" idx="32" hasCustomPrompt="1"/>
          </p:nvPr>
        </p:nvSpPr>
        <p:spPr>
          <a:xfrm>
            <a:off x="498463" y="4515966"/>
            <a:ext cx="5250461" cy="215411"/>
          </a:xfrm>
        </p:spPr>
        <p:txBody>
          <a:bodyPr anchor="ctr"/>
          <a:lstStyle>
            <a:lvl1pPr>
              <a:defRPr>
                <a:solidFill>
                  <a:schemeClr val="bg2"/>
                </a:solidFill>
              </a:defRPr>
            </a:lvl1pPr>
          </a:lstStyle>
          <a:p>
            <a:pPr lvl="0"/>
            <a:r>
              <a:rPr lang="en-AU" noProof="0"/>
              <a:t>Source</a:t>
            </a:r>
          </a:p>
        </p:txBody>
      </p:sp>
      <p:sp>
        <p:nvSpPr>
          <p:cNvPr id="18" name="TextBox 17">
            <a:extLst>
              <a:ext uri="{FF2B5EF4-FFF2-40B4-BE49-F238E27FC236}">
                <a16:creationId xmlns:a16="http://schemas.microsoft.com/office/drawing/2014/main" id="{85D76375-9309-4703-8B24-52D8A328AE88}"/>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Title 1">
            <a:extLst>
              <a:ext uri="{FF2B5EF4-FFF2-40B4-BE49-F238E27FC236}">
                <a16:creationId xmlns:a16="http://schemas.microsoft.com/office/drawing/2014/main" id="{AF292B91-5279-4701-8390-F6D7369C580C}"/>
              </a:ext>
            </a:extLst>
          </p:cNvPr>
          <p:cNvSpPr>
            <a:spLocks noGrp="1"/>
          </p:cNvSpPr>
          <p:nvPr>
            <p:ph type="title" hasCustomPrompt="1"/>
          </p:nvPr>
        </p:nvSpPr>
        <p:spPr>
          <a:xfrm>
            <a:off x="498463" y="378000"/>
            <a:ext cx="5250461"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0" name="Text Placeholder 3">
            <a:extLst>
              <a:ext uri="{FF2B5EF4-FFF2-40B4-BE49-F238E27FC236}">
                <a16:creationId xmlns:a16="http://schemas.microsoft.com/office/drawing/2014/main" id="{47AEEA2D-7899-4B01-BA60-5D3937026B97}"/>
              </a:ext>
            </a:extLst>
          </p:cNvPr>
          <p:cNvSpPr>
            <a:spLocks noGrp="1"/>
          </p:cNvSpPr>
          <p:nvPr>
            <p:ph type="body" sz="quarter" idx="15" hasCustomPrompt="1"/>
          </p:nvPr>
        </p:nvSpPr>
        <p:spPr>
          <a:xfrm>
            <a:off x="6537989" y="1200457"/>
            <a:ext cx="2193475" cy="2775449"/>
          </a:xfrm>
        </p:spPr>
        <p:txBody>
          <a:bodyPr anchor="ctr"/>
          <a:lstStyle>
            <a:lvl1pPr algn="ctr">
              <a:defRPr sz="1350" i="0">
                <a:solidFill>
                  <a:schemeClr val="bg1"/>
                </a:solidFill>
                <a:latin typeface="Segoe UI Semilight" panose="020B0402040204020203" pitchFamily="34" charset="0"/>
                <a:ea typeface="Segoe UI" panose="020B0502040204020203" pitchFamily="34" charset="0"/>
                <a:cs typeface="Segoe UI Semilight" panose="020B0402040204020203" pitchFamily="34" charset="0"/>
              </a:defRPr>
            </a:lvl1pPr>
            <a:lvl2pPr>
              <a:defRPr>
                <a:solidFill>
                  <a:schemeClr val="bg1"/>
                </a:solidFill>
                <a:latin typeface="Segoe UI Semibold" panose="020B0702040204020203" pitchFamily="34" charset="0"/>
              </a:defRPr>
            </a:lvl2pPr>
            <a:lvl3pPr>
              <a:defRPr>
                <a:solidFill>
                  <a:schemeClr val="bg1"/>
                </a:solidFill>
                <a:latin typeface="Segoe UI Semibold" panose="020B0702040204020203" pitchFamily="34" charset="0"/>
              </a:defRPr>
            </a:lvl3pPr>
            <a:lvl4pPr>
              <a:defRPr>
                <a:solidFill>
                  <a:schemeClr val="bg1"/>
                </a:solidFill>
                <a:latin typeface="Segoe UI Semibold" panose="020B0702040204020203" pitchFamily="34" charset="0"/>
              </a:defRPr>
            </a:lvl4pPr>
            <a:lvl5pPr>
              <a:defRPr>
                <a:solidFill>
                  <a:schemeClr val="bg1"/>
                </a:solidFill>
                <a:latin typeface="Segoe UI Semibold" panose="020B0702040204020203" pitchFamily="34" charset="0"/>
              </a:defRPr>
            </a:lvl5pPr>
          </a:lstStyle>
          <a:p>
            <a:pPr lvl="0"/>
            <a:r>
              <a:rPr lang="en-AU" noProof="0"/>
              <a:t>Pull Quote</a:t>
            </a:r>
          </a:p>
        </p:txBody>
      </p:sp>
      <p:sp>
        <p:nvSpPr>
          <p:cNvPr id="21" name="Freeform 14">
            <a:extLst>
              <a:ext uri="{FF2B5EF4-FFF2-40B4-BE49-F238E27FC236}">
                <a16:creationId xmlns:a16="http://schemas.microsoft.com/office/drawing/2014/main" id="{D94DBE22-C55B-4A83-8F16-4E0C5E447036}"/>
              </a:ext>
            </a:extLst>
          </p:cNvPr>
          <p:cNvSpPr>
            <a:spLocks noChangeAspect="1" noEditPoints="1"/>
          </p:cNvSpPr>
          <p:nvPr userDrawn="1"/>
        </p:nvSpPr>
        <p:spPr bwMode="auto">
          <a:xfrm>
            <a:off x="6548640" y="735546"/>
            <a:ext cx="389873"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accent1"/>
              </a:gs>
              <a:gs pos="50000">
                <a:schemeClr val="accent2"/>
              </a:gs>
              <a:gs pos="100000">
                <a:schemeClr val="accent4"/>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
        <p:nvSpPr>
          <p:cNvPr id="22" name="Freeform 16">
            <a:extLst>
              <a:ext uri="{FF2B5EF4-FFF2-40B4-BE49-F238E27FC236}">
                <a16:creationId xmlns:a16="http://schemas.microsoft.com/office/drawing/2014/main" id="{28811FC8-352F-450C-BD49-3B10BF874351}"/>
              </a:ext>
            </a:extLst>
          </p:cNvPr>
          <p:cNvSpPr>
            <a:spLocks noChangeAspect="1" noEditPoints="1"/>
          </p:cNvSpPr>
          <p:nvPr userDrawn="1"/>
        </p:nvSpPr>
        <p:spPr bwMode="auto">
          <a:xfrm rot="10800000">
            <a:off x="8352242" y="4191930"/>
            <a:ext cx="389873"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accent1"/>
              </a:gs>
              <a:gs pos="50000">
                <a:schemeClr val="accent2"/>
              </a:gs>
              <a:gs pos="100000">
                <a:schemeClr val="accent4"/>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Tree>
    <p:extLst>
      <p:ext uri="{BB962C8B-B14F-4D97-AF65-F5344CB8AC3E}">
        <p14:creationId xmlns:p14="http://schemas.microsoft.com/office/powerpoint/2010/main" val="21462671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ide panel gre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734F1E-3EF4-4A35-A0AC-4ADCB333F1E5}"/>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1754946A-845D-4E11-B2AC-BA4276AB5B3F}"/>
              </a:ext>
            </a:extLst>
          </p:cNvPr>
          <p:cNvSpPr/>
          <p:nvPr userDrawn="1"/>
        </p:nvSpPr>
        <p:spPr>
          <a:xfrm>
            <a:off x="-3116" y="82278"/>
            <a:ext cx="3018548" cy="50612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3" name="Text Placeholder 8">
            <a:extLst>
              <a:ext uri="{FF2B5EF4-FFF2-40B4-BE49-F238E27FC236}">
                <a16:creationId xmlns:a16="http://schemas.microsoft.com/office/drawing/2014/main" id="{F63B4A19-594B-4105-A13B-5393F6AC169A}"/>
              </a:ext>
            </a:extLst>
          </p:cNvPr>
          <p:cNvSpPr>
            <a:spLocks noGrp="1"/>
          </p:cNvSpPr>
          <p:nvPr>
            <p:ph type="body" sz="quarter" idx="31"/>
          </p:nvPr>
        </p:nvSpPr>
        <p:spPr>
          <a:xfrm>
            <a:off x="365539" y="411510"/>
            <a:ext cx="2259943" cy="4266474"/>
          </a:xfrm>
        </p:spPr>
        <p:txBody>
          <a:bodyPr anchor="ctr"/>
          <a:lstStyle>
            <a:lvl1pPr>
              <a:defRPr sz="1200">
                <a:solidFill>
                  <a:schemeClr val="bg2"/>
                </a:solidFill>
                <a:latin typeface="Segoe UI Semilight" panose="020B0402040204020203" pitchFamily="34" charset="0"/>
                <a:cs typeface="Segoe UI Semilight" panose="020B0402040204020203" pitchFamily="34" charset="0"/>
              </a:defRPr>
            </a:lvl1pPr>
            <a:lvl2pPr>
              <a:buClr>
                <a:schemeClr val="bg2"/>
              </a:buClr>
              <a:defRPr sz="1200">
                <a:solidFill>
                  <a:schemeClr val="bg2"/>
                </a:solidFill>
                <a:latin typeface="Segoe UI Semilight" panose="020B0402040204020203" pitchFamily="34" charset="0"/>
                <a:cs typeface="Segoe UI Semilight" panose="020B0402040204020203" pitchFamily="34" charset="0"/>
              </a:defRPr>
            </a:lvl2pPr>
            <a:lvl3pPr>
              <a:buClr>
                <a:schemeClr val="bg2"/>
              </a:buClr>
              <a:defRPr sz="1200">
                <a:solidFill>
                  <a:schemeClr val="bg2"/>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4" name="TextBox 13">
            <a:extLst>
              <a:ext uri="{FF2B5EF4-FFF2-40B4-BE49-F238E27FC236}">
                <a16:creationId xmlns:a16="http://schemas.microsoft.com/office/drawing/2014/main" id="{3A99AE81-8ADA-4A5B-A578-A7CA64EA8D0A}"/>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a:extLst>
              <a:ext uri="{FF2B5EF4-FFF2-40B4-BE49-F238E27FC236}">
                <a16:creationId xmlns:a16="http://schemas.microsoft.com/office/drawing/2014/main" id="{E8A5F398-7EA1-4CCD-9BA8-8B109E6DA5DB}"/>
              </a:ext>
            </a:extLst>
          </p:cNvPr>
          <p:cNvSpPr>
            <a:spLocks noGrp="1"/>
          </p:cNvSpPr>
          <p:nvPr>
            <p:ph type="title" hasCustomPrompt="1"/>
          </p:nvPr>
        </p:nvSpPr>
        <p:spPr>
          <a:xfrm>
            <a:off x="3356308" y="378000"/>
            <a:ext cx="5316923"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Content Placeholder 5">
            <a:extLst>
              <a:ext uri="{FF2B5EF4-FFF2-40B4-BE49-F238E27FC236}">
                <a16:creationId xmlns:a16="http://schemas.microsoft.com/office/drawing/2014/main" id="{48500E6D-56B6-4175-AE41-330BA69379AD}"/>
              </a:ext>
            </a:extLst>
          </p:cNvPr>
          <p:cNvSpPr>
            <a:spLocks noGrp="1"/>
          </p:cNvSpPr>
          <p:nvPr>
            <p:ph sz="quarter" idx="14"/>
          </p:nvPr>
        </p:nvSpPr>
        <p:spPr>
          <a:xfrm>
            <a:off x="3356308" y="1059582"/>
            <a:ext cx="5316923"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Text Placeholder 2">
            <a:extLst>
              <a:ext uri="{FF2B5EF4-FFF2-40B4-BE49-F238E27FC236}">
                <a16:creationId xmlns:a16="http://schemas.microsoft.com/office/drawing/2014/main" id="{371D9E08-32E2-4C38-9B80-D632EA5D519E}"/>
              </a:ext>
            </a:extLst>
          </p:cNvPr>
          <p:cNvSpPr>
            <a:spLocks noGrp="1"/>
          </p:cNvSpPr>
          <p:nvPr>
            <p:ph type="body" sz="quarter" idx="32" hasCustomPrompt="1"/>
          </p:nvPr>
        </p:nvSpPr>
        <p:spPr>
          <a:xfrm>
            <a:off x="3356309" y="4515966"/>
            <a:ext cx="5317629" cy="215411"/>
          </a:xfrm>
        </p:spPr>
        <p:txBody>
          <a:bodyPr anchor="ctr"/>
          <a:lstStyle>
            <a:lvl1pPr>
              <a:defRPr>
                <a:solidFill>
                  <a:schemeClr val="bg2"/>
                </a:solidFill>
              </a:defRPr>
            </a:lvl1pPr>
          </a:lstStyle>
          <a:p>
            <a:pPr lvl="0"/>
            <a:r>
              <a:rPr lang="en-AU" noProof="0"/>
              <a:t>Source</a:t>
            </a:r>
          </a:p>
        </p:txBody>
      </p:sp>
    </p:spTree>
    <p:extLst>
      <p:ext uri="{BB962C8B-B14F-4D97-AF65-F5344CB8AC3E}">
        <p14:creationId xmlns:p14="http://schemas.microsoft.com/office/powerpoint/2010/main" val="740113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Right side panel gre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6829C7-E109-49EF-8DF0-7D53694AF40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D1752741-EDEF-49C3-BEF9-0A0C57A60CD7}"/>
              </a:ext>
            </a:extLst>
          </p:cNvPr>
          <p:cNvSpPr/>
          <p:nvPr userDrawn="1"/>
        </p:nvSpPr>
        <p:spPr>
          <a:xfrm>
            <a:off x="6125452" y="82278"/>
            <a:ext cx="3018548" cy="50612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3" name="Text Placeholder 8">
            <a:extLst>
              <a:ext uri="{FF2B5EF4-FFF2-40B4-BE49-F238E27FC236}">
                <a16:creationId xmlns:a16="http://schemas.microsoft.com/office/drawing/2014/main" id="{1C2253F8-BB73-40D8-85C9-DAC2E103260C}"/>
              </a:ext>
            </a:extLst>
          </p:cNvPr>
          <p:cNvSpPr>
            <a:spLocks noGrp="1"/>
          </p:cNvSpPr>
          <p:nvPr>
            <p:ph type="body" sz="quarter" idx="31"/>
          </p:nvPr>
        </p:nvSpPr>
        <p:spPr>
          <a:xfrm>
            <a:off x="6499599" y="432048"/>
            <a:ext cx="2259943" cy="4266474"/>
          </a:xfrm>
        </p:spPr>
        <p:txBody>
          <a:bodyPr anchor="ctr"/>
          <a:lstStyle>
            <a:lvl1pPr>
              <a:defRPr sz="1200">
                <a:solidFill>
                  <a:schemeClr val="bg2"/>
                </a:solidFill>
                <a:latin typeface="Segoe UI Semilight" panose="020B0402040204020203" pitchFamily="34" charset="0"/>
                <a:cs typeface="Segoe UI Semilight" panose="020B0402040204020203" pitchFamily="34" charset="0"/>
              </a:defRPr>
            </a:lvl1pPr>
            <a:lvl2pPr>
              <a:buClr>
                <a:schemeClr val="bg2"/>
              </a:buClr>
              <a:defRPr sz="1200">
                <a:solidFill>
                  <a:schemeClr val="bg2"/>
                </a:solidFill>
                <a:latin typeface="Segoe UI Semilight" panose="020B0402040204020203" pitchFamily="34" charset="0"/>
                <a:cs typeface="Segoe UI Semilight" panose="020B0402040204020203" pitchFamily="34" charset="0"/>
              </a:defRPr>
            </a:lvl2pPr>
            <a:lvl3pPr>
              <a:buClr>
                <a:schemeClr val="bg2"/>
              </a:buClr>
              <a:defRPr sz="1200">
                <a:solidFill>
                  <a:schemeClr val="bg2"/>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4" name="TextBox 13">
            <a:extLst>
              <a:ext uri="{FF2B5EF4-FFF2-40B4-BE49-F238E27FC236}">
                <a16:creationId xmlns:a16="http://schemas.microsoft.com/office/drawing/2014/main" id="{763D4EB4-8023-462E-9EA7-466E441A2EE3}"/>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Content Placeholder 5">
            <a:extLst>
              <a:ext uri="{FF2B5EF4-FFF2-40B4-BE49-F238E27FC236}">
                <a16:creationId xmlns:a16="http://schemas.microsoft.com/office/drawing/2014/main" id="{CAF87464-2213-4C1E-825B-4DBABB245D68}"/>
              </a:ext>
            </a:extLst>
          </p:cNvPr>
          <p:cNvSpPr>
            <a:spLocks noGrp="1"/>
          </p:cNvSpPr>
          <p:nvPr>
            <p:ph sz="quarter" idx="14"/>
          </p:nvPr>
        </p:nvSpPr>
        <p:spPr>
          <a:xfrm>
            <a:off x="498463" y="1059583"/>
            <a:ext cx="5250461" cy="338679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ext Placeholder 2">
            <a:extLst>
              <a:ext uri="{FF2B5EF4-FFF2-40B4-BE49-F238E27FC236}">
                <a16:creationId xmlns:a16="http://schemas.microsoft.com/office/drawing/2014/main" id="{B6A311A4-D648-4B91-8CAF-BEBEB4639173}"/>
              </a:ext>
            </a:extLst>
          </p:cNvPr>
          <p:cNvSpPr>
            <a:spLocks noGrp="1"/>
          </p:cNvSpPr>
          <p:nvPr>
            <p:ph type="body" sz="quarter" idx="32" hasCustomPrompt="1"/>
          </p:nvPr>
        </p:nvSpPr>
        <p:spPr>
          <a:xfrm>
            <a:off x="498463" y="4515966"/>
            <a:ext cx="5250461" cy="215411"/>
          </a:xfrm>
        </p:spPr>
        <p:txBody>
          <a:bodyPr anchor="ctr"/>
          <a:lstStyle>
            <a:lvl1pPr>
              <a:defRPr>
                <a:solidFill>
                  <a:schemeClr val="bg2"/>
                </a:solidFill>
              </a:defRPr>
            </a:lvl1pPr>
          </a:lstStyle>
          <a:p>
            <a:pPr lvl="0"/>
            <a:r>
              <a:rPr lang="en-AU" noProof="0"/>
              <a:t>Source</a:t>
            </a:r>
          </a:p>
        </p:txBody>
      </p:sp>
      <p:sp>
        <p:nvSpPr>
          <p:cNvPr id="17" name="Title 1">
            <a:extLst>
              <a:ext uri="{FF2B5EF4-FFF2-40B4-BE49-F238E27FC236}">
                <a16:creationId xmlns:a16="http://schemas.microsoft.com/office/drawing/2014/main" id="{ABDF6396-23F2-43E1-B299-F72AE69F8C15}"/>
              </a:ext>
            </a:extLst>
          </p:cNvPr>
          <p:cNvSpPr>
            <a:spLocks noGrp="1"/>
          </p:cNvSpPr>
          <p:nvPr>
            <p:ph type="title" hasCustomPrompt="1"/>
          </p:nvPr>
        </p:nvSpPr>
        <p:spPr>
          <a:xfrm>
            <a:off x="498463" y="378000"/>
            <a:ext cx="5250461"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17156386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ull quote lef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34D43B-4BF0-4AAF-9441-2142DA067BB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Rectangle 14">
            <a:extLst>
              <a:ext uri="{FF2B5EF4-FFF2-40B4-BE49-F238E27FC236}">
                <a16:creationId xmlns:a16="http://schemas.microsoft.com/office/drawing/2014/main" id="{65A2B13B-A210-4FC0-9F56-4A439D30D1A8}"/>
              </a:ext>
            </a:extLst>
          </p:cNvPr>
          <p:cNvSpPr/>
          <p:nvPr userDrawn="1"/>
        </p:nvSpPr>
        <p:spPr>
          <a:xfrm>
            <a:off x="-3116" y="82278"/>
            <a:ext cx="3018548" cy="50612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6" name="Freeform 8">
            <a:extLst>
              <a:ext uri="{FF2B5EF4-FFF2-40B4-BE49-F238E27FC236}">
                <a16:creationId xmlns:a16="http://schemas.microsoft.com/office/drawing/2014/main" id="{95951480-4BA6-4258-AA9F-B0C90E364F0B}"/>
              </a:ext>
            </a:extLst>
          </p:cNvPr>
          <p:cNvSpPr>
            <a:spLocks noChangeAspect="1" noEditPoints="1"/>
          </p:cNvSpPr>
          <p:nvPr userDrawn="1"/>
        </p:nvSpPr>
        <p:spPr bwMode="auto">
          <a:xfrm>
            <a:off x="409421" y="735546"/>
            <a:ext cx="389876"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bg2"/>
              </a:gs>
              <a:gs pos="50000">
                <a:schemeClr val="tx2"/>
              </a:gs>
              <a:gs pos="100000">
                <a:schemeClr val="accent6"/>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
        <p:nvSpPr>
          <p:cNvPr id="17" name="Freeform 9">
            <a:extLst>
              <a:ext uri="{FF2B5EF4-FFF2-40B4-BE49-F238E27FC236}">
                <a16:creationId xmlns:a16="http://schemas.microsoft.com/office/drawing/2014/main" id="{66BBD5D6-65DE-4B7E-A92F-FC9C6203E41E}"/>
              </a:ext>
            </a:extLst>
          </p:cNvPr>
          <p:cNvSpPr>
            <a:spLocks noChangeAspect="1" noEditPoints="1"/>
          </p:cNvSpPr>
          <p:nvPr userDrawn="1"/>
        </p:nvSpPr>
        <p:spPr bwMode="auto">
          <a:xfrm rot="10800000">
            <a:off x="2213020" y="4191930"/>
            <a:ext cx="389876"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bg2"/>
              </a:gs>
              <a:gs pos="50000">
                <a:schemeClr val="tx2"/>
              </a:gs>
              <a:gs pos="100000">
                <a:schemeClr val="accent6"/>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
        <p:nvSpPr>
          <p:cNvPr id="18" name="Text Placeholder 3">
            <a:extLst>
              <a:ext uri="{FF2B5EF4-FFF2-40B4-BE49-F238E27FC236}">
                <a16:creationId xmlns:a16="http://schemas.microsoft.com/office/drawing/2014/main" id="{9DB145FA-3D84-40AB-80F0-F9C97AF71EFB}"/>
              </a:ext>
            </a:extLst>
          </p:cNvPr>
          <p:cNvSpPr>
            <a:spLocks noGrp="1"/>
          </p:cNvSpPr>
          <p:nvPr>
            <p:ph type="body" sz="quarter" idx="15" hasCustomPrompt="1"/>
          </p:nvPr>
        </p:nvSpPr>
        <p:spPr>
          <a:xfrm>
            <a:off x="409421" y="1200457"/>
            <a:ext cx="2193475" cy="2775449"/>
          </a:xfrm>
        </p:spPr>
        <p:txBody>
          <a:bodyPr anchor="ctr"/>
          <a:lstStyle>
            <a:lvl1pPr algn="ctr">
              <a:defRPr sz="1350" i="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a:defRPr>
                <a:solidFill>
                  <a:schemeClr val="bg1"/>
                </a:solidFill>
                <a:latin typeface="Segoe UI Semibold" panose="020B0702040204020203" pitchFamily="34" charset="0"/>
              </a:defRPr>
            </a:lvl2pPr>
            <a:lvl3pPr>
              <a:defRPr>
                <a:solidFill>
                  <a:schemeClr val="bg1"/>
                </a:solidFill>
                <a:latin typeface="Segoe UI Semibold" panose="020B0702040204020203" pitchFamily="34" charset="0"/>
              </a:defRPr>
            </a:lvl3pPr>
            <a:lvl4pPr>
              <a:defRPr>
                <a:solidFill>
                  <a:schemeClr val="bg1"/>
                </a:solidFill>
                <a:latin typeface="Segoe UI Semibold" panose="020B0702040204020203" pitchFamily="34" charset="0"/>
              </a:defRPr>
            </a:lvl4pPr>
            <a:lvl5pPr>
              <a:defRPr>
                <a:solidFill>
                  <a:schemeClr val="bg1"/>
                </a:solidFill>
                <a:latin typeface="Segoe UI Semibold" panose="020B0702040204020203" pitchFamily="34" charset="0"/>
              </a:defRPr>
            </a:lvl5pPr>
          </a:lstStyle>
          <a:p>
            <a:pPr lvl="0"/>
            <a:r>
              <a:rPr lang="en-AU" noProof="0"/>
              <a:t>Pull Quote</a:t>
            </a:r>
          </a:p>
        </p:txBody>
      </p:sp>
      <p:sp>
        <p:nvSpPr>
          <p:cNvPr id="19" name="TextBox 18">
            <a:extLst>
              <a:ext uri="{FF2B5EF4-FFF2-40B4-BE49-F238E27FC236}">
                <a16:creationId xmlns:a16="http://schemas.microsoft.com/office/drawing/2014/main" id="{15623403-CD01-42B8-A1E6-21D0B431269F}"/>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Title 1">
            <a:extLst>
              <a:ext uri="{FF2B5EF4-FFF2-40B4-BE49-F238E27FC236}">
                <a16:creationId xmlns:a16="http://schemas.microsoft.com/office/drawing/2014/main" id="{E10C6AF6-AE2B-4F66-B312-D97102D80AC9}"/>
              </a:ext>
            </a:extLst>
          </p:cNvPr>
          <p:cNvSpPr>
            <a:spLocks noGrp="1"/>
          </p:cNvSpPr>
          <p:nvPr>
            <p:ph type="title" hasCustomPrompt="1"/>
          </p:nvPr>
        </p:nvSpPr>
        <p:spPr>
          <a:xfrm>
            <a:off x="3356308" y="378000"/>
            <a:ext cx="5316923"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1" name="Content Placeholder 5">
            <a:extLst>
              <a:ext uri="{FF2B5EF4-FFF2-40B4-BE49-F238E27FC236}">
                <a16:creationId xmlns:a16="http://schemas.microsoft.com/office/drawing/2014/main" id="{455ABC6D-CFC2-4285-B6AF-70C09F37AD1D}"/>
              </a:ext>
            </a:extLst>
          </p:cNvPr>
          <p:cNvSpPr>
            <a:spLocks noGrp="1"/>
          </p:cNvSpPr>
          <p:nvPr>
            <p:ph sz="quarter" idx="14"/>
          </p:nvPr>
        </p:nvSpPr>
        <p:spPr>
          <a:xfrm>
            <a:off x="3356308" y="1059582"/>
            <a:ext cx="5316923"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2" name="Text Placeholder 2">
            <a:extLst>
              <a:ext uri="{FF2B5EF4-FFF2-40B4-BE49-F238E27FC236}">
                <a16:creationId xmlns:a16="http://schemas.microsoft.com/office/drawing/2014/main" id="{EA55524C-9A30-4A93-A884-9E1376BF1C15}"/>
              </a:ext>
            </a:extLst>
          </p:cNvPr>
          <p:cNvSpPr>
            <a:spLocks noGrp="1"/>
          </p:cNvSpPr>
          <p:nvPr>
            <p:ph type="body" sz="quarter" idx="32" hasCustomPrompt="1"/>
          </p:nvPr>
        </p:nvSpPr>
        <p:spPr>
          <a:xfrm>
            <a:off x="3356309" y="4515966"/>
            <a:ext cx="5317629" cy="215411"/>
          </a:xfrm>
        </p:spPr>
        <p:txBody>
          <a:bodyPr anchor="ctr"/>
          <a:lstStyle>
            <a:lvl1pPr>
              <a:defRPr>
                <a:solidFill>
                  <a:schemeClr val="bg2"/>
                </a:solidFill>
              </a:defRPr>
            </a:lvl1pPr>
          </a:lstStyle>
          <a:p>
            <a:pPr lvl="0"/>
            <a:r>
              <a:rPr lang="en-AU" noProof="0"/>
              <a:t>Source</a:t>
            </a:r>
          </a:p>
        </p:txBody>
      </p:sp>
    </p:spTree>
    <p:extLst>
      <p:ext uri="{BB962C8B-B14F-4D97-AF65-F5344CB8AC3E}">
        <p14:creationId xmlns:p14="http://schemas.microsoft.com/office/powerpoint/2010/main" val="97161876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ull quote grey">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7FEBB0F-4AB5-4F69-A00E-ECD067A49C6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Rectangle 14">
            <a:extLst>
              <a:ext uri="{FF2B5EF4-FFF2-40B4-BE49-F238E27FC236}">
                <a16:creationId xmlns:a16="http://schemas.microsoft.com/office/drawing/2014/main" id="{A9972D23-CDEC-4A62-9389-5455AD1C5619}"/>
              </a:ext>
            </a:extLst>
          </p:cNvPr>
          <p:cNvSpPr/>
          <p:nvPr userDrawn="1"/>
        </p:nvSpPr>
        <p:spPr>
          <a:xfrm>
            <a:off x="6139808" y="82278"/>
            <a:ext cx="3018548" cy="50612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6" name="TextBox 15">
            <a:extLst>
              <a:ext uri="{FF2B5EF4-FFF2-40B4-BE49-F238E27FC236}">
                <a16:creationId xmlns:a16="http://schemas.microsoft.com/office/drawing/2014/main" id="{E364A2ED-2F21-4A76-B756-B7C1FD67A2FC}"/>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Freeform 14">
            <a:extLst>
              <a:ext uri="{FF2B5EF4-FFF2-40B4-BE49-F238E27FC236}">
                <a16:creationId xmlns:a16="http://schemas.microsoft.com/office/drawing/2014/main" id="{3B3F7677-4AB0-4A3A-BB52-83EEB7B227C3}"/>
              </a:ext>
            </a:extLst>
          </p:cNvPr>
          <p:cNvSpPr>
            <a:spLocks noChangeAspect="1" noEditPoints="1"/>
          </p:cNvSpPr>
          <p:nvPr userDrawn="1"/>
        </p:nvSpPr>
        <p:spPr bwMode="auto">
          <a:xfrm>
            <a:off x="6552345" y="735546"/>
            <a:ext cx="389876"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bg2"/>
              </a:gs>
              <a:gs pos="50000">
                <a:schemeClr val="tx2"/>
              </a:gs>
              <a:gs pos="100000">
                <a:schemeClr val="accent6"/>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
        <p:nvSpPr>
          <p:cNvPr id="18" name="Freeform 15">
            <a:extLst>
              <a:ext uri="{FF2B5EF4-FFF2-40B4-BE49-F238E27FC236}">
                <a16:creationId xmlns:a16="http://schemas.microsoft.com/office/drawing/2014/main" id="{EC7B4307-EDB7-471A-917B-6F57C73C7386}"/>
              </a:ext>
            </a:extLst>
          </p:cNvPr>
          <p:cNvSpPr>
            <a:spLocks noChangeAspect="1" noEditPoints="1"/>
          </p:cNvSpPr>
          <p:nvPr userDrawn="1"/>
        </p:nvSpPr>
        <p:spPr bwMode="auto">
          <a:xfrm rot="10800000">
            <a:off x="8355943" y="4191930"/>
            <a:ext cx="389876"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bg2"/>
              </a:gs>
              <a:gs pos="50000">
                <a:schemeClr val="tx2"/>
              </a:gs>
              <a:gs pos="100000">
                <a:schemeClr val="accent6"/>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
        <p:nvSpPr>
          <p:cNvPr id="19" name="Text Placeholder 3">
            <a:extLst>
              <a:ext uri="{FF2B5EF4-FFF2-40B4-BE49-F238E27FC236}">
                <a16:creationId xmlns:a16="http://schemas.microsoft.com/office/drawing/2014/main" id="{37D05AC2-EC25-4F83-8BC8-3C0A37430A39}"/>
              </a:ext>
            </a:extLst>
          </p:cNvPr>
          <p:cNvSpPr>
            <a:spLocks noGrp="1"/>
          </p:cNvSpPr>
          <p:nvPr>
            <p:ph type="body" sz="quarter" idx="15" hasCustomPrompt="1"/>
          </p:nvPr>
        </p:nvSpPr>
        <p:spPr>
          <a:xfrm>
            <a:off x="6552345" y="1200457"/>
            <a:ext cx="2193475" cy="2775449"/>
          </a:xfrm>
        </p:spPr>
        <p:txBody>
          <a:bodyPr anchor="ctr"/>
          <a:lstStyle>
            <a:lvl1pPr algn="ctr">
              <a:defRPr sz="1350" i="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a:defRPr>
                <a:solidFill>
                  <a:schemeClr val="bg1"/>
                </a:solidFill>
                <a:latin typeface="Segoe UI Semibold" panose="020B0702040204020203" pitchFamily="34" charset="0"/>
              </a:defRPr>
            </a:lvl2pPr>
            <a:lvl3pPr>
              <a:defRPr>
                <a:solidFill>
                  <a:schemeClr val="bg1"/>
                </a:solidFill>
                <a:latin typeface="Segoe UI Semibold" panose="020B0702040204020203" pitchFamily="34" charset="0"/>
              </a:defRPr>
            </a:lvl3pPr>
            <a:lvl4pPr>
              <a:defRPr>
                <a:solidFill>
                  <a:schemeClr val="bg1"/>
                </a:solidFill>
                <a:latin typeface="Segoe UI Semibold" panose="020B0702040204020203" pitchFamily="34" charset="0"/>
              </a:defRPr>
            </a:lvl4pPr>
            <a:lvl5pPr>
              <a:defRPr>
                <a:solidFill>
                  <a:schemeClr val="bg1"/>
                </a:solidFill>
                <a:latin typeface="Segoe UI Semibold" panose="020B0702040204020203" pitchFamily="34" charset="0"/>
              </a:defRPr>
            </a:lvl5pPr>
          </a:lstStyle>
          <a:p>
            <a:pPr lvl="0"/>
            <a:r>
              <a:rPr lang="en-AU" noProof="0"/>
              <a:t>Pull Quote</a:t>
            </a:r>
          </a:p>
        </p:txBody>
      </p:sp>
      <p:sp>
        <p:nvSpPr>
          <p:cNvPr id="20" name="Content Placeholder 5">
            <a:extLst>
              <a:ext uri="{FF2B5EF4-FFF2-40B4-BE49-F238E27FC236}">
                <a16:creationId xmlns:a16="http://schemas.microsoft.com/office/drawing/2014/main" id="{9372AC4C-F45E-4042-ABA5-A32BD941FA93}"/>
              </a:ext>
            </a:extLst>
          </p:cNvPr>
          <p:cNvSpPr>
            <a:spLocks noGrp="1"/>
          </p:cNvSpPr>
          <p:nvPr>
            <p:ph sz="quarter" idx="14"/>
          </p:nvPr>
        </p:nvSpPr>
        <p:spPr>
          <a:xfrm>
            <a:off x="498463" y="1059583"/>
            <a:ext cx="5250461" cy="338679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1" name="Text Placeholder 2">
            <a:extLst>
              <a:ext uri="{FF2B5EF4-FFF2-40B4-BE49-F238E27FC236}">
                <a16:creationId xmlns:a16="http://schemas.microsoft.com/office/drawing/2014/main" id="{D2135D39-B470-49FD-971C-DC9C1747ED13}"/>
              </a:ext>
            </a:extLst>
          </p:cNvPr>
          <p:cNvSpPr>
            <a:spLocks noGrp="1"/>
          </p:cNvSpPr>
          <p:nvPr>
            <p:ph type="body" sz="quarter" idx="32" hasCustomPrompt="1"/>
          </p:nvPr>
        </p:nvSpPr>
        <p:spPr>
          <a:xfrm>
            <a:off x="498463" y="4515966"/>
            <a:ext cx="5250461" cy="215411"/>
          </a:xfrm>
        </p:spPr>
        <p:txBody>
          <a:bodyPr anchor="ctr"/>
          <a:lstStyle>
            <a:lvl1pPr>
              <a:defRPr>
                <a:solidFill>
                  <a:schemeClr val="bg2"/>
                </a:solidFill>
              </a:defRPr>
            </a:lvl1pPr>
          </a:lstStyle>
          <a:p>
            <a:pPr lvl="0"/>
            <a:r>
              <a:rPr lang="en-AU" noProof="0"/>
              <a:t>Source</a:t>
            </a:r>
          </a:p>
        </p:txBody>
      </p:sp>
      <p:sp>
        <p:nvSpPr>
          <p:cNvPr id="22" name="Title 1">
            <a:extLst>
              <a:ext uri="{FF2B5EF4-FFF2-40B4-BE49-F238E27FC236}">
                <a16:creationId xmlns:a16="http://schemas.microsoft.com/office/drawing/2014/main" id="{4A88AE12-9218-4807-B6C7-9E240C61E78B}"/>
              </a:ext>
            </a:extLst>
          </p:cNvPr>
          <p:cNvSpPr>
            <a:spLocks noGrp="1"/>
          </p:cNvSpPr>
          <p:nvPr>
            <p:ph type="title" hasCustomPrompt="1"/>
          </p:nvPr>
        </p:nvSpPr>
        <p:spPr>
          <a:xfrm>
            <a:off x="498463" y="378000"/>
            <a:ext cx="5250461"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3678079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4 page content blue_no sub_content hea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E247F6-39DC-4443-9F8F-E9D7771A7078}"/>
              </a:ext>
            </a:extLst>
          </p:cNvPr>
          <p:cNvSpPr/>
          <p:nvPr userDrawn="1"/>
        </p:nvSpPr>
        <p:spPr>
          <a:xfrm>
            <a:off x="0" y="1026000"/>
            <a:ext cx="9145108" cy="369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graphicFrame>
        <p:nvGraphicFramePr>
          <p:cNvPr id="2" name="Object 1" hidden="1"/>
          <p:cNvGraphicFramePr>
            <a:graphicFrameLocks noChangeAspect="1"/>
          </p:cNvGraphicFramePr>
          <p:nvPr userDrawn="1">
            <p:custDataLst>
              <p:tags r:id="rId1"/>
            </p:custData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4" name="Picture 3"/>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7" name="TextBox 6"/>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 Placeholder 2"/>
          <p:cNvSpPr>
            <a:spLocks noGrp="1"/>
          </p:cNvSpPr>
          <p:nvPr>
            <p:ph type="body" sz="quarter" idx="31" hasCustomPrompt="1"/>
          </p:nvPr>
        </p:nvSpPr>
        <p:spPr>
          <a:xfrm>
            <a:off x="498461" y="4400558"/>
            <a:ext cx="8141539" cy="230818"/>
          </a:xfrm>
        </p:spPr>
        <p:txBody>
          <a:bodyPr anchor="ctr">
            <a:spAutoFit/>
          </a:bodyPr>
          <a:lstStyle>
            <a:lvl1pPr>
              <a:defRPr sz="900">
                <a:solidFill>
                  <a:schemeClr val="bg1"/>
                </a:solidFill>
              </a:defRPr>
            </a:lvl1pPr>
          </a:lstStyle>
          <a:p>
            <a:pPr lvl="0"/>
            <a:r>
              <a:rPr lang="en-AU" noProof="0"/>
              <a:t>Source</a:t>
            </a:r>
          </a:p>
        </p:txBody>
      </p:sp>
      <p:sp>
        <p:nvSpPr>
          <p:cNvPr id="10" name="Title 1">
            <a:extLst>
              <a:ext uri="{FF2B5EF4-FFF2-40B4-BE49-F238E27FC236}">
                <a16:creationId xmlns:a16="http://schemas.microsoft.com/office/drawing/2014/main" id="{A3F1DE0C-13EB-4B43-824F-69C3FDCA09C3}"/>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9" name="Content Placeholder 3">
            <a:extLst>
              <a:ext uri="{FF2B5EF4-FFF2-40B4-BE49-F238E27FC236}">
                <a16:creationId xmlns:a16="http://schemas.microsoft.com/office/drawing/2014/main" id="{AADC5A96-FA16-4344-93CF-6748E16C13BA}"/>
              </a:ext>
            </a:extLst>
          </p:cNvPr>
          <p:cNvSpPr>
            <a:spLocks noGrp="1"/>
          </p:cNvSpPr>
          <p:nvPr>
            <p:ph sz="quarter" idx="12"/>
          </p:nvPr>
        </p:nvSpPr>
        <p:spPr>
          <a:xfrm>
            <a:off x="498462" y="1526381"/>
            <a:ext cx="8141539" cy="2739618"/>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4">
            <a:extLst>
              <a:ext uri="{FF2B5EF4-FFF2-40B4-BE49-F238E27FC236}">
                <a16:creationId xmlns:a16="http://schemas.microsoft.com/office/drawing/2014/main" id="{F1F7953F-536E-416B-932F-2064350E1198}"/>
              </a:ext>
            </a:extLst>
          </p:cNvPr>
          <p:cNvSpPr>
            <a:spLocks noGrp="1"/>
          </p:cNvSpPr>
          <p:nvPr>
            <p:ph type="body" sz="quarter" idx="13" hasCustomPrompt="1"/>
          </p:nvPr>
        </p:nvSpPr>
        <p:spPr>
          <a:xfrm>
            <a:off x="499696" y="1221582"/>
            <a:ext cx="8146073" cy="184666"/>
          </a:xfrm>
        </p:spPr>
        <p:txBody>
          <a:bodyPr vert="horz" lIns="0" tIns="0" rIns="0" bIns="0" rtlCol="0" anchor="t" anchorCtr="0">
            <a:spAutoFit/>
          </a:bodyPr>
          <a:lstStyle>
            <a:lvl1pPr>
              <a:defRPr lang="en-AU" sz="1200" dirty="0">
                <a:solidFill>
                  <a:schemeClr val="bg1"/>
                </a:solidFill>
                <a:latin typeface="Segoe UI Semibold" panose="020B0702040204020203" pitchFamily="34" charset="0"/>
                <a:cs typeface="Segoe UI Semibold" panose="020B0702040204020203" pitchFamily="34" charset="0"/>
              </a:defRPr>
            </a:lvl1pPr>
          </a:lstStyle>
          <a:p>
            <a:pPr lvl="0"/>
            <a:r>
              <a:rPr lang="en-US"/>
              <a:t>Content heading</a:t>
            </a:r>
            <a:endParaRPr lang="en-AU"/>
          </a:p>
        </p:txBody>
      </p:sp>
    </p:spTree>
    <p:extLst>
      <p:ext uri="{BB962C8B-B14F-4D97-AF65-F5344CB8AC3E}">
        <p14:creationId xmlns:p14="http://schemas.microsoft.com/office/powerpoint/2010/main" val="29155079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15" name="Text Placeholder 8">
            <a:extLst>
              <a:ext uri="{FF2B5EF4-FFF2-40B4-BE49-F238E27FC236}">
                <a16:creationId xmlns:a16="http://schemas.microsoft.com/office/drawing/2014/main" id="{C47B84A6-3317-4416-B075-2FC72DD33A34}"/>
              </a:ext>
            </a:extLst>
          </p:cNvPr>
          <p:cNvSpPr>
            <a:spLocks noGrp="1"/>
          </p:cNvSpPr>
          <p:nvPr>
            <p:ph type="body" sz="quarter" idx="11" hasCustomPrompt="1"/>
          </p:nvPr>
        </p:nvSpPr>
        <p:spPr>
          <a:xfrm>
            <a:off x="498461" y="1383059"/>
            <a:ext cx="2425847" cy="270329"/>
          </a:xfrm>
          <a:solidFill>
            <a:schemeClr val="accent5"/>
          </a:solidFill>
          <a:ln w="19050">
            <a:noFill/>
          </a:ln>
        </p:spPr>
        <p:txBody>
          <a:bodyPr lIns="108000" tIns="46800" rIns="108000" anchor="ctr"/>
          <a:lstStyle>
            <a:lvl1pPr algn="ctr">
              <a:defRPr sz="1050" baseline="0">
                <a:solidFill>
                  <a:schemeClr val="bg2"/>
                </a:solidFill>
                <a:latin typeface="Segoe UI Semibold" panose="020B0702040204020203" pitchFamily="34" charset="0"/>
                <a:cs typeface="Segoe UI Semibold" panose="020B0702040204020203" pitchFamily="34" charset="0"/>
              </a:defRPr>
            </a:lvl1pPr>
          </a:lstStyle>
          <a:p>
            <a:pPr lvl="0"/>
            <a:r>
              <a:rPr lang="en-AU" noProof="0"/>
              <a:t>HEADING</a:t>
            </a:r>
          </a:p>
        </p:txBody>
      </p:sp>
      <p:sp>
        <p:nvSpPr>
          <p:cNvPr id="16" name="Text Placeholder 7">
            <a:extLst>
              <a:ext uri="{FF2B5EF4-FFF2-40B4-BE49-F238E27FC236}">
                <a16:creationId xmlns:a16="http://schemas.microsoft.com/office/drawing/2014/main" id="{2675343F-CE2B-4D77-8F18-63D9C0D05B46}"/>
              </a:ext>
            </a:extLst>
          </p:cNvPr>
          <p:cNvSpPr>
            <a:spLocks noGrp="1"/>
          </p:cNvSpPr>
          <p:nvPr>
            <p:ph type="body" sz="quarter" idx="15"/>
          </p:nvPr>
        </p:nvSpPr>
        <p:spPr>
          <a:xfrm>
            <a:off x="498461" y="1761659"/>
            <a:ext cx="2425847" cy="2916324"/>
          </a:xfrm>
        </p:spPr>
        <p:txBody>
          <a:bodyPr lIns="72000" rIns="72000"/>
          <a:lstStyle>
            <a:lvl1pPr>
              <a:spcBef>
                <a:spcPts val="900"/>
              </a:spcBef>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marL="81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2pPr>
            <a:lvl3pPr marL="18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3pPr>
            <a:lvl4pPr marL="297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4pPr>
            <a:lvl5pPr marL="45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Text Placeholder 8">
            <a:extLst>
              <a:ext uri="{FF2B5EF4-FFF2-40B4-BE49-F238E27FC236}">
                <a16:creationId xmlns:a16="http://schemas.microsoft.com/office/drawing/2014/main" id="{AD7B959F-102C-4253-8EA5-39A764B4CB51}"/>
              </a:ext>
            </a:extLst>
          </p:cNvPr>
          <p:cNvSpPr>
            <a:spLocks noGrp="1"/>
          </p:cNvSpPr>
          <p:nvPr>
            <p:ph type="body" sz="quarter" idx="21" hasCustomPrompt="1"/>
          </p:nvPr>
        </p:nvSpPr>
        <p:spPr>
          <a:xfrm>
            <a:off x="3356308" y="1383319"/>
            <a:ext cx="2425847" cy="270329"/>
          </a:xfrm>
          <a:solidFill>
            <a:schemeClr val="accent5"/>
          </a:solidFill>
          <a:ln w="19050">
            <a:noFill/>
          </a:ln>
        </p:spPr>
        <p:txBody>
          <a:bodyPr lIns="108000" tIns="46800" rIns="108000" anchor="ctr"/>
          <a:lstStyle>
            <a:lvl1pPr algn="ctr">
              <a:defRPr sz="1050" baseline="0">
                <a:solidFill>
                  <a:schemeClr val="bg2"/>
                </a:solidFill>
                <a:latin typeface="Segoe UI Semibold" panose="020B0702040204020203" pitchFamily="34" charset="0"/>
                <a:cs typeface="Segoe UI Semibold" panose="020B0702040204020203" pitchFamily="34" charset="0"/>
              </a:defRPr>
            </a:lvl1pPr>
          </a:lstStyle>
          <a:p>
            <a:pPr lvl="0"/>
            <a:r>
              <a:rPr lang="en-AU" noProof="0"/>
              <a:t>HEADING</a:t>
            </a:r>
          </a:p>
        </p:txBody>
      </p:sp>
      <p:sp>
        <p:nvSpPr>
          <p:cNvPr id="18" name="Text Placeholder 8">
            <a:extLst>
              <a:ext uri="{FF2B5EF4-FFF2-40B4-BE49-F238E27FC236}">
                <a16:creationId xmlns:a16="http://schemas.microsoft.com/office/drawing/2014/main" id="{2EF6F60E-A457-4615-BCDE-B9EF337E46E2}"/>
              </a:ext>
            </a:extLst>
          </p:cNvPr>
          <p:cNvSpPr>
            <a:spLocks noGrp="1"/>
          </p:cNvSpPr>
          <p:nvPr>
            <p:ph type="body" sz="quarter" idx="24" hasCustomPrompt="1"/>
          </p:nvPr>
        </p:nvSpPr>
        <p:spPr>
          <a:xfrm>
            <a:off x="6214153" y="1383319"/>
            <a:ext cx="2425847" cy="270329"/>
          </a:xfrm>
          <a:solidFill>
            <a:schemeClr val="accent5"/>
          </a:solidFill>
          <a:ln w="19050">
            <a:noFill/>
          </a:ln>
        </p:spPr>
        <p:txBody>
          <a:bodyPr lIns="108000" tIns="46800" rIns="108000" anchor="ctr"/>
          <a:lstStyle>
            <a:lvl1pPr algn="ctr">
              <a:defRPr sz="1050" baseline="0">
                <a:solidFill>
                  <a:schemeClr val="bg2"/>
                </a:solidFill>
                <a:latin typeface="Segoe UI Semibold" panose="020B0702040204020203" pitchFamily="34" charset="0"/>
                <a:cs typeface="Segoe UI Semibold" panose="020B0702040204020203" pitchFamily="34" charset="0"/>
              </a:defRPr>
            </a:lvl1pPr>
          </a:lstStyle>
          <a:p>
            <a:pPr lvl="0"/>
            <a:r>
              <a:rPr lang="en-AU" noProof="0"/>
              <a:t>HEADING</a:t>
            </a:r>
          </a:p>
        </p:txBody>
      </p:sp>
      <p:sp>
        <p:nvSpPr>
          <p:cNvPr id="19" name="Text Placeholder 7">
            <a:extLst>
              <a:ext uri="{FF2B5EF4-FFF2-40B4-BE49-F238E27FC236}">
                <a16:creationId xmlns:a16="http://schemas.microsoft.com/office/drawing/2014/main" id="{5FBF4D82-3797-46B5-A832-9E7A20F188F0}"/>
              </a:ext>
            </a:extLst>
          </p:cNvPr>
          <p:cNvSpPr>
            <a:spLocks noGrp="1"/>
          </p:cNvSpPr>
          <p:nvPr>
            <p:ph type="body" sz="quarter" idx="28"/>
          </p:nvPr>
        </p:nvSpPr>
        <p:spPr>
          <a:xfrm>
            <a:off x="3356308" y="1761660"/>
            <a:ext cx="2425847" cy="2916325"/>
          </a:xfrm>
        </p:spPr>
        <p:txBody>
          <a:bodyPr lIns="72000" rIns="72000"/>
          <a:lstStyle>
            <a:lvl1pPr>
              <a:spcBef>
                <a:spcPts val="900"/>
              </a:spcBef>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marL="81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2pPr>
            <a:lvl3pPr marL="18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3pPr>
            <a:lvl4pPr marL="297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4pPr>
            <a:lvl5pPr marL="45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Text Placeholder 7">
            <a:extLst>
              <a:ext uri="{FF2B5EF4-FFF2-40B4-BE49-F238E27FC236}">
                <a16:creationId xmlns:a16="http://schemas.microsoft.com/office/drawing/2014/main" id="{2BAF48B5-52C3-43AE-8A93-6EFD639D2DCB}"/>
              </a:ext>
            </a:extLst>
          </p:cNvPr>
          <p:cNvSpPr>
            <a:spLocks noGrp="1"/>
          </p:cNvSpPr>
          <p:nvPr>
            <p:ph type="body" sz="quarter" idx="29"/>
          </p:nvPr>
        </p:nvSpPr>
        <p:spPr>
          <a:xfrm>
            <a:off x="6214153" y="1761659"/>
            <a:ext cx="2425847" cy="2916324"/>
          </a:xfrm>
        </p:spPr>
        <p:txBody>
          <a:bodyPr lIns="72000" rIns="72000"/>
          <a:lstStyle>
            <a:lvl1pPr>
              <a:spcBef>
                <a:spcPts val="900"/>
              </a:spcBef>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marL="81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2pPr>
            <a:lvl3pPr marL="18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3pPr>
            <a:lvl4pPr marL="297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4pPr>
            <a:lvl5pPr marL="45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pic>
        <p:nvPicPr>
          <p:cNvPr id="21" name="Picture 20">
            <a:extLst>
              <a:ext uri="{FF2B5EF4-FFF2-40B4-BE49-F238E27FC236}">
                <a16:creationId xmlns:a16="http://schemas.microsoft.com/office/drawing/2014/main" id="{E2C1B621-FA2D-457D-9641-7CC1AA0A0D0C}"/>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2" name="TextBox 21">
            <a:extLst>
              <a:ext uri="{FF2B5EF4-FFF2-40B4-BE49-F238E27FC236}">
                <a16:creationId xmlns:a16="http://schemas.microsoft.com/office/drawing/2014/main" id="{95B56E15-727D-4579-BEBD-9861DDE1F254}"/>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3" name="Title 1">
            <a:extLst>
              <a:ext uri="{FF2B5EF4-FFF2-40B4-BE49-F238E27FC236}">
                <a16:creationId xmlns:a16="http://schemas.microsoft.com/office/drawing/2014/main" id="{F487F636-9DB4-4337-95E7-EF8832852504}"/>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4" name="Text Placeholder 10">
            <a:extLst>
              <a:ext uri="{FF2B5EF4-FFF2-40B4-BE49-F238E27FC236}">
                <a16:creationId xmlns:a16="http://schemas.microsoft.com/office/drawing/2014/main" id="{B4C0D795-6974-4E1C-863B-49E738DC8404}"/>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9969784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hree columns no heading">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D3C1A0B5-056D-4F67-A395-9829BC6AFCA4}"/>
              </a:ext>
            </a:extLst>
          </p:cNvPr>
          <p:cNvSpPr>
            <a:spLocks noGrp="1"/>
          </p:cNvSpPr>
          <p:nvPr>
            <p:ph type="body" sz="quarter" idx="15"/>
          </p:nvPr>
        </p:nvSpPr>
        <p:spPr>
          <a:xfrm>
            <a:off x="498461" y="1275607"/>
            <a:ext cx="2425847" cy="3402377"/>
          </a:xfrm>
        </p:spPr>
        <p:txBody>
          <a:bodyPr lIns="72000" rIns="72000"/>
          <a:lstStyle>
            <a:lvl1pPr>
              <a:spcBef>
                <a:spcPts val="900"/>
              </a:spcBef>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marL="81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2pPr>
            <a:lvl3pPr marL="18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3pPr>
            <a:lvl4pPr marL="297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4pPr>
            <a:lvl5pPr marL="45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Text Placeholder 7">
            <a:extLst>
              <a:ext uri="{FF2B5EF4-FFF2-40B4-BE49-F238E27FC236}">
                <a16:creationId xmlns:a16="http://schemas.microsoft.com/office/drawing/2014/main" id="{1DDF48BF-4603-4F76-8A5B-81D9B95749E7}"/>
              </a:ext>
            </a:extLst>
          </p:cNvPr>
          <p:cNvSpPr>
            <a:spLocks noGrp="1"/>
          </p:cNvSpPr>
          <p:nvPr>
            <p:ph type="body" sz="quarter" idx="28"/>
          </p:nvPr>
        </p:nvSpPr>
        <p:spPr>
          <a:xfrm>
            <a:off x="3356308" y="1275607"/>
            <a:ext cx="2425847" cy="3402378"/>
          </a:xfrm>
        </p:spPr>
        <p:txBody>
          <a:bodyPr lIns="72000" rIns="72000"/>
          <a:lstStyle>
            <a:lvl1pPr>
              <a:spcBef>
                <a:spcPts val="900"/>
              </a:spcBef>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marL="81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2pPr>
            <a:lvl3pPr marL="18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3pPr>
            <a:lvl4pPr marL="297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4pPr>
            <a:lvl5pPr marL="45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ext Placeholder 7">
            <a:extLst>
              <a:ext uri="{FF2B5EF4-FFF2-40B4-BE49-F238E27FC236}">
                <a16:creationId xmlns:a16="http://schemas.microsoft.com/office/drawing/2014/main" id="{8AB6C8ED-5F37-483C-B774-C3C019CE830E}"/>
              </a:ext>
            </a:extLst>
          </p:cNvPr>
          <p:cNvSpPr>
            <a:spLocks noGrp="1"/>
          </p:cNvSpPr>
          <p:nvPr>
            <p:ph type="body" sz="quarter" idx="29"/>
          </p:nvPr>
        </p:nvSpPr>
        <p:spPr>
          <a:xfrm>
            <a:off x="6214153" y="1275607"/>
            <a:ext cx="2425847" cy="3402377"/>
          </a:xfrm>
        </p:spPr>
        <p:txBody>
          <a:bodyPr lIns="72000" rIns="72000"/>
          <a:lstStyle>
            <a:lvl1pPr>
              <a:spcBef>
                <a:spcPts val="900"/>
              </a:spcBef>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marL="81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2pPr>
            <a:lvl3pPr marL="18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3pPr>
            <a:lvl4pPr marL="297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4pPr>
            <a:lvl5pPr marL="45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pic>
        <p:nvPicPr>
          <p:cNvPr id="17" name="Picture 16">
            <a:extLst>
              <a:ext uri="{FF2B5EF4-FFF2-40B4-BE49-F238E27FC236}">
                <a16:creationId xmlns:a16="http://schemas.microsoft.com/office/drawing/2014/main" id="{B077F00B-38E4-4392-97E9-03878506FE1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8" name="TextBox 17">
            <a:extLst>
              <a:ext uri="{FF2B5EF4-FFF2-40B4-BE49-F238E27FC236}">
                <a16:creationId xmlns:a16="http://schemas.microsoft.com/office/drawing/2014/main" id="{A172EC9C-30C7-4077-9A0C-62E6458A48A7}"/>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Title 1">
            <a:extLst>
              <a:ext uri="{FF2B5EF4-FFF2-40B4-BE49-F238E27FC236}">
                <a16:creationId xmlns:a16="http://schemas.microsoft.com/office/drawing/2014/main" id="{076890C5-735C-4498-8949-25B38EC0885C}"/>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0" name="Text Placeholder 10">
            <a:extLst>
              <a:ext uri="{FF2B5EF4-FFF2-40B4-BE49-F238E27FC236}">
                <a16:creationId xmlns:a16="http://schemas.microsoft.com/office/drawing/2014/main" id="{53957810-EDCA-43C0-9009-17A6C1389478}"/>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26241645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columns two row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FC21E17-0B85-4993-BB2F-6591C4D2D1F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8" name="Content Placeholder 5">
            <a:extLst>
              <a:ext uri="{FF2B5EF4-FFF2-40B4-BE49-F238E27FC236}">
                <a16:creationId xmlns:a16="http://schemas.microsoft.com/office/drawing/2014/main" id="{3F2C4198-1E6C-43B7-83BA-F07702EDA997}"/>
              </a:ext>
            </a:extLst>
          </p:cNvPr>
          <p:cNvSpPr>
            <a:spLocks noGrp="1"/>
          </p:cNvSpPr>
          <p:nvPr>
            <p:ph sz="quarter" idx="13"/>
          </p:nvPr>
        </p:nvSpPr>
        <p:spPr>
          <a:xfrm>
            <a:off x="498462" y="411510"/>
            <a:ext cx="2326154" cy="442849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Text Placeholder 4">
            <a:extLst>
              <a:ext uri="{FF2B5EF4-FFF2-40B4-BE49-F238E27FC236}">
                <a16:creationId xmlns:a16="http://schemas.microsoft.com/office/drawing/2014/main" id="{90E75131-E60D-4C7D-AE2F-2ACDEC6BD12E}"/>
              </a:ext>
            </a:extLst>
          </p:cNvPr>
          <p:cNvSpPr>
            <a:spLocks noGrp="1"/>
          </p:cNvSpPr>
          <p:nvPr>
            <p:ph type="body" sz="quarter" idx="31"/>
          </p:nvPr>
        </p:nvSpPr>
        <p:spPr>
          <a:xfrm>
            <a:off x="3308839" y="1275161"/>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0" name="Text Placeholder 4">
            <a:extLst>
              <a:ext uri="{FF2B5EF4-FFF2-40B4-BE49-F238E27FC236}">
                <a16:creationId xmlns:a16="http://schemas.microsoft.com/office/drawing/2014/main" id="{875723E7-D713-444C-8295-CF1A0DA14626}"/>
              </a:ext>
            </a:extLst>
          </p:cNvPr>
          <p:cNvSpPr>
            <a:spLocks noGrp="1"/>
          </p:cNvSpPr>
          <p:nvPr>
            <p:ph type="body" sz="quarter" idx="32"/>
          </p:nvPr>
        </p:nvSpPr>
        <p:spPr>
          <a:xfrm>
            <a:off x="5170095" y="1275607"/>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1" name="Text Placeholder 4">
            <a:extLst>
              <a:ext uri="{FF2B5EF4-FFF2-40B4-BE49-F238E27FC236}">
                <a16:creationId xmlns:a16="http://schemas.microsoft.com/office/drawing/2014/main" id="{39F6C0B6-EF9E-40EF-9525-CC59C1BBB226}"/>
              </a:ext>
            </a:extLst>
          </p:cNvPr>
          <p:cNvSpPr>
            <a:spLocks noGrp="1"/>
          </p:cNvSpPr>
          <p:nvPr>
            <p:ph type="body" sz="quarter" idx="33"/>
          </p:nvPr>
        </p:nvSpPr>
        <p:spPr>
          <a:xfrm>
            <a:off x="7031351" y="1275607"/>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2" name="Text Placeholder 4">
            <a:extLst>
              <a:ext uri="{FF2B5EF4-FFF2-40B4-BE49-F238E27FC236}">
                <a16:creationId xmlns:a16="http://schemas.microsoft.com/office/drawing/2014/main" id="{C0206A69-EA4A-45DC-B63B-4DA5253E79D7}"/>
              </a:ext>
            </a:extLst>
          </p:cNvPr>
          <p:cNvSpPr>
            <a:spLocks noGrp="1"/>
          </p:cNvSpPr>
          <p:nvPr>
            <p:ph type="body" sz="quarter" idx="34"/>
          </p:nvPr>
        </p:nvSpPr>
        <p:spPr>
          <a:xfrm>
            <a:off x="3309091" y="2571304"/>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3" name="Text Placeholder 4">
            <a:extLst>
              <a:ext uri="{FF2B5EF4-FFF2-40B4-BE49-F238E27FC236}">
                <a16:creationId xmlns:a16="http://schemas.microsoft.com/office/drawing/2014/main" id="{2CD26376-D44E-4FBB-9613-01C8CC2476FD}"/>
              </a:ext>
            </a:extLst>
          </p:cNvPr>
          <p:cNvSpPr>
            <a:spLocks noGrp="1"/>
          </p:cNvSpPr>
          <p:nvPr>
            <p:ph type="body" sz="quarter" idx="35"/>
          </p:nvPr>
        </p:nvSpPr>
        <p:spPr>
          <a:xfrm>
            <a:off x="5170347" y="2571751"/>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4" name="Text Placeholder 4">
            <a:extLst>
              <a:ext uri="{FF2B5EF4-FFF2-40B4-BE49-F238E27FC236}">
                <a16:creationId xmlns:a16="http://schemas.microsoft.com/office/drawing/2014/main" id="{3D6D622C-08CE-46AC-BF1B-DB78FDD2E94D}"/>
              </a:ext>
            </a:extLst>
          </p:cNvPr>
          <p:cNvSpPr>
            <a:spLocks noGrp="1"/>
          </p:cNvSpPr>
          <p:nvPr>
            <p:ph type="body" sz="quarter" idx="36"/>
          </p:nvPr>
        </p:nvSpPr>
        <p:spPr>
          <a:xfrm>
            <a:off x="7031603" y="2571751"/>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cxnSp>
        <p:nvCxnSpPr>
          <p:cNvPr id="25" name="Straight Connector 24">
            <a:extLst>
              <a:ext uri="{FF2B5EF4-FFF2-40B4-BE49-F238E27FC236}">
                <a16:creationId xmlns:a16="http://schemas.microsoft.com/office/drawing/2014/main" id="{A56329C6-32C2-45F1-AA51-94E5AD724835}"/>
              </a:ext>
            </a:extLst>
          </p:cNvPr>
          <p:cNvCxnSpPr/>
          <p:nvPr userDrawn="1"/>
        </p:nvCxnSpPr>
        <p:spPr>
          <a:xfrm>
            <a:off x="3057231" y="411510"/>
            <a:ext cx="0" cy="4428492"/>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5834DED-3B11-4FB2-A96C-E056D198F484}"/>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7" name="Title 1">
            <a:extLst>
              <a:ext uri="{FF2B5EF4-FFF2-40B4-BE49-F238E27FC236}">
                <a16:creationId xmlns:a16="http://schemas.microsoft.com/office/drawing/2014/main" id="{944055BD-B798-4ED5-B6F8-C3158A2D318B}"/>
              </a:ext>
            </a:extLst>
          </p:cNvPr>
          <p:cNvSpPr>
            <a:spLocks noGrp="1"/>
          </p:cNvSpPr>
          <p:nvPr>
            <p:ph type="title" hasCustomPrompt="1"/>
          </p:nvPr>
        </p:nvSpPr>
        <p:spPr>
          <a:xfrm>
            <a:off x="3308837" y="378000"/>
            <a:ext cx="538338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8" name="Text Placeholder 10">
            <a:extLst>
              <a:ext uri="{FF2B5EF4-FFF2-40B4-BE49-F238E27FC236}">
                <a16:creationId xmlns:a16="http://schemas.microsoft.com/office/drawing/2014/main" id="{3A0F6AB0-9589-499E-831F-C632A35C53AC}"/>
              </a:ext>
            </a:extLst>
          </p:cNvPr>
          <p:cNvSpPr>
            <a:spLocks noGrp="1"/>
          </p:cNvSpPr>
          <p:nvPr>
            <p:ph type="body" sz="quarter" idx="30" hasCustomPrompt="1"/>
          </p:nvPr>
        </p:nvSpPr>
        <p:spPr>
          <a:xfrm>
            <a:off x="3308837" y="756000"/>
            <a:ext cx="5383385"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33310873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hree columns two rows lef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351347F-D5CF-465C-BDA8-358F3D13226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8" name="Content Placeholder 5">
            <a:extLst>
              <a:ext uri="{FF2B5EF4-FFF2-40B4-BE49-F238E27FC236}">
                <a16:creationId xmlns:a16="http://schemas.microsoft.com/office/drawing/2014/main" id="{8740B27E-4B82-4C53-A36F-3AC6857CDA52}"/>
              </a:ext>
            </a:extLst>
          </p:cNvPr>
          <p:cNvSpPr>
            <a:spLocks noGrp="1"/>
          </p:cNvSpPr>
          <p:nvPr>
            <p:ph sz="quarter" idx="13"/>
          </p:nvPr>
        </p:nvSpPr>
        <p:spPr>
          <a:xfrm>
            <a:off x="6347076" y="411510"/>
            <a:ext cx="2326154" cy="432048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Text Placeholder 4">
            <a:extLst>
              <a:ext uri="{FF2B5EF4-FFF2-40B4-BE49-F238E27FC236}">
                <a16:creationId xmlns:a16="http://schemas.microsoft.com/office/drawing/2014/main" id="{60CE38A5-62F3-47F0-B0D1-04F74C3384A4}"/>
              </a:ext>
            </a:extLst>
          </p:cNvPr>
          <p:cNvSpPr>
            <a:spLocks noGrp="1"/>
          </p:cNvSpPr>
          <p:nvPr>
            <p:ph type="body" sz="quarter" idx="31"/>
          </p:nvPr>
        </p:nvSpPr>
        <p:spPr>
          <a:xfrm>
            <a:off x="498463" y="1275161"/>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0" name="Text Placeholder 4">
            <a:extLst>
              <a:ext uri="{FF2B5EF4-FFF2-40B4-BE49-F238E27FC236}">
                <a16:creationId xmlns:a16="http://schemas.microsoft.com/office/drawing/2014/main" id="{E9E0439B-F694-475D-8FE5-BAFAD79F05FA}"/>
              </a:ext>
            </a:extLst>
          </p:cNvPr>
          <p:cNvSpPr>
            <a:spLocks noGrp="1"/>
          </p:cNvSpPr>
          <p:nvPr>
            <p:ph type="body" sz="quarter" idx="32"/>
          </p:nvPr>
        </p:nvSpPr>
        <p:spPr>
          <a:xfrm>
            <a:off x="2359386" y="1275607"/>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1" name="Text Placeholder 4">
            <a:extLst>
              <a:ext uri="{FF2B5EF4-FFF2-40B4-BE49-F238E27FC236}">
                <a16:creationId xmlns:a16="http://schemas.microsoft.com/office/drawing/2014/main" id="{56D06944-CBC0-4B03-AF64-3D7808CA0E62}"/>
              </a:ext>
            </a:extLst>
          </p:cNvPr>
          <p:cNvSpPr>
            <a:spLocks noGrp="1"/>
          </p:cNvSpPr>
          <p:nvPr>
            <p:ph type="body" sz="quarter" idx="33"/>
          </p:nvPr>
        </p:nvSpPr>
        <p:spPr>
          <a:xfrm>
            <a:off x="4220308" y="1275607"/>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2" name="Text Placeholder 4">
            <a:extLst>
              <a:ext uri="{FF2B5EF4-FFF2-40B4-BE49-F238E27FC236}">
                <a16:creationId xmlns:a16="http://schemas.microsoft.com/office/drawing/2014/main" id="{8FC3034C-0118-47B7-B968-3A84F05812F6}"/>
              </a:ext>
            </a:extLst>
          </p:cNvPr>
          <p:cNvSpPr>
            <a:spLocks noGrp="1"/>
          </p:cNvSpPr>
          <p:nvPr>
            <p:ph type="body" sz="quarter" idx="34"/>
          </p:nvPr>
        </p:nvSpPr>
        <p:spPr>
          <a:xfrm>
            <a:off x="498463" y="2571304"/>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3" name="Text Placeholder 4">
            <a:extLst>
              <a:ext uri="{FF2B5EF4-FFF2-40B4-BE49-F238E27FC236}">
                <a16:creationId xmlns:a16="http://schemas.microsoft.com/office/drawing/2014/main" id="{FCA0A192-8677-4BFD-A051-21367B485C12}"/>
              </a:ext>
            </a:extLst>
          </p:cNvPr>
          <p:cNvSpPr>
            <a:spLocks noGrp="1"/>
          </p:cNvSpPr>
          <p:nvPr>
            <p:ph type="body" sz="quarter" idx="35"/>
          </p:nvPr>
        </p:nvSpPr>
        <p:spPr>
          <a:xfrm>
            <a:off x="2359386" y="2571751"/>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4" name="Text Placeholder 4">
            <a:extLst>
              <a:ext uri="{FF2B5EF4-FFF2-40B4-BE49-F238E27FC236}">
                <a16:creationId xmlns:a16="http://schemas.microsoft.com/office/drawing/2014/main" id="{D4FEC20C-44FF-4667-B494-0B25F66B2F3F}"/>
              </a:ext>
            </a:extLst>
          </p:cNvPr>
          <p:cNvSpPr>
            <a:spLocks noGrp="1"/>
          </p:cNvSpPr>
          <p:nvPr>
            <p:ph type="body" sz="quarter" idx="36"/>
          </p:nvPr>
        </p:nvSpPr>
        <p:spPr>
          <a:xfrm>
            <a:off x="4220308" y="2571751"/>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cxnSp>
        <p:nvCxnSpPr>
          <p:cNvPr id="25" name="Straight Connector 24">
            <a:extLst>
              <a:ext uri="{FF2B5EF4-FFF2-40B4-BE49-F238E27FC236}">
                <a16:creationId xmlns:a16="http://schemas.microsoft.com/office/drawing/2014/main" id="{F6CE7E19-62C5-42F7-AB5B-75B44A65F2A9}"/>
              </a:ext>
            </a:extLst>
          </p:cNvPr>
          <p:cNvCxnSpPr/>
          <p:nvPr userDrawn="1"/>
        </p:nvCxnSpPr>
        <p:spPr>
          <a:xfrm>
            <a:off x="6114461" y="411510"/>
            <a:ext cx="0" cy="4428492"/>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127DDFD-64A5-4404-9B4E-FD50D438A97D}"/>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7" name="Title 1">
            <a:extLst>
              <a:ext uri="{FF2B5EF4-FFF2-40B4-BE49-F238E27FC236}">
                <a16:creationId xmlns:a16="http://schemas.microsoft.com/office/drawing/2014/main" id="{43517276-540A-469F-BED7-9320CB3374A2}"/>
              </a:ext>
            </a:extLst>
          </p:cNvPr>
          <p:cNvSpPr>
            <a:spLocks noGrp="1"/>
          </p:cNvSpPr>
          <p:nvPr>
            <p:ph type="title" hasCustomPrompt="1"/>
          </p:nvPr>
        </p:nvSpPr>
        <p:spPr>
          <a:xfrm>
            <a:off x="498461" y="378000"/>
            <a:ext cx="538338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8" name="Text Placeholder 10">
            <a:extLst>
              <a:ext uri="{FF2B5EF4-FFF2-40B4-BE49-F238E27FC236}">
                <a16:creationId xmlns:a16="http://schemas.microsoft.com/office/drawing/2014/main" id="{E644AEA4-98BE-4A03-B0EA-2E08D1927D72}"/>
              </a:ext>
            </a:extLst>
          </p:cNvPr>
          <p:cNvSpPr>
            <a:spLocks noGrp="1"/>
          </p:cNvSpPr>
          <p:nvPr>
            <p:ph type="body" sz="quarter" idx="30" hasCustomPrompt="1"/>
          </p:nvPr>
        </p:nvSpPr>
        <p:spPr>
          <a:xfrm>
            <a:off x="498461" y="756000"/>
            <a:ext cx="5383385"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36374467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lumns three row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851466094"/>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4" name="Picture 3"/>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TextBox 14"/>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Text Placeholder 4">
            <a:extLst>
              <a:ext uri="{FF2B5EF4-FFF2-40B4-BE49-F238E27FC236}">
                <a16:creationId xmlns:a16="http://schemas.microsoft.com/office/drawing/2014/main" id="{9D1555A3-3CFD-4BB1-8721-D0D5BC5BD5F7}"/>
              </a:ext>
            </a:extLst>
          </p:cNvPr>
          <p:cNvSpPr>
            <a:spLocks noGrp="1"/>
          </p:cNvSpPr>
          <p:nvPr>
            <p:ph type="body" sz="quarter" idx="31"/>
          </p:nvPr>
        </p:nvSpPr>
        <p:spPr>
          <a:xfrm>
            <a:off x="3309091" y="1275160"/>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19" name="Text Placeholder 4">
            <a:extLst>
              <a:ext uri="{FF2B5EF4-FFF2-40B4-BE49-F238E27FC236}">
                <a16:creationId xmlns:a16="http://schemas.microsoft.com/office/drawing/2014/main" id="{D65FA8A8-33E9-4D6A-A6AA-104180CAB160}"/>
              </a:ext>
            </a:extLst>
          </p:cNvPr>
          <p:cNvSpPr>
            <a:spLocks noGrp="1"/>
          </p:cNvSpPr>
          <p:nvPr>
            <p:ph type="body" sz="quarter" idx="34"/>
          </p:nvPr>
        </p:nvSpPr>
        <p:spPr>
          <a:xfrm>
            <a:off x="3309343" y="2491643"/>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0" name="Text Placeholder 4">
            <a:extLst>
              <a:ext uri="{FF2B5EF4-FFF2-40B4-BE49-F238E27FC236}">
                <a16:creationId xmlns:a16="http://schemas.microsoft.com/office/drawing/2014/main" id="{BDD7611A-A8E1-4485-AFBF-6F16947335B9}"/>
              </a:ext>
            </a:extLst>
          </p:cNvPr>
          <p:cNvSpPr>
            <a:spLocks noGrp="1"/>
          </p:cNvSpPr>
          <p:nvPr>
            <p:ph type="body" sz="quarter" idx="32"/>
          </p:nvPr>
        </p:nvSpPr>
        <p:spPr>
          <a:xfrm>
            <a:off x="6101073" y="1275606"/>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1" name="Text Placeholder 4">
            <a:extLst>
              <a:ext uri="{FF2B5EF4-FFF2-40B4-BE49-F238E27FC236}">
                <a16:creationId xmlns:a16="http://schemas.microsoft.com/office/drawing/2014/main" id="{C2E053A1-C55D-4CF7-820B-6AA3BFE56BDA}"/>
              </a:ext>
            </a:extLst>
          </p:cNvPr>
          <p:cNvSpPr>
            <a:spLocks noGrp="1"/>
          </p:cNvSpPr>
          <p:nvPr>
            <p:ph type="body" sz="quarter" idx="35"/>
          </p:nvPr>
        </p:nvSpPr>
        <p:spPr>
          <a:xfrm>
            <a:off x="6101073" y="2492089"/>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2" name="Text Placeholder 4">
            <a:extLst>
              <a:ext uri="{FF2B5EF4-FFF2-40B4-BE49-F238E27FC236}">
                <a16:creationId xmlns:a16="http://schemas.microsoft.com/office/drawing/2014/main" id="{FB208865-500A-4C68-A57F-62CECE98E461}"/>
              </a:ext>
            </a:extLst>
          </p:cNvPr>
          <p:cNvSpPr>
            <a:spLocks noGrp="1"/>
          </p:cNvSpPr>
          <p:nvPr>
            <p:ph type="body" sz="quarter" idx="36"/>
          </p:nvPr>
        </p:nvSpPr>
        <p:spPr>
          <a:xfrm>
            <a:off x="3309047" y="3708125"/>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3" name="Text Placeholder 4">
            <a:extLst>
              <a:ext uri="{FF2B5EF4-FFF2-40B4-BE49-F238E27FC236}">
                <a16:creationId xmlns:a16="http://schemas.microsoft.com/office/drawing/2014/main" id="{4D73513A-1CDE-4B27-B9A7-7672E962B4B7}"/>
              </a:ext>
            </a:extLst>
          </p:cNvPr>
          <p:cNvSpPr>
            <a:spLocks noGrp="1"/>
          </p:cNvSpPr>
          <p:nvPr>
            <p:ph type="body" sz="quarter" idx="37"/>
          </p:nvPr>
        </p:nvSpPr>
        <p:spPr>
          <a:xfrm>
            <a:off x="6100778" y="3708572"/>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4" name="Title 1">
            <a:extLst>
              <a:ext uri="{FF2B5EF4-FFF2-40B4-BE49-F238E27FC236}">
                <a16:creationId xmlns:a16="http://schemas.microsoft.com/office/drawing/2014/main" id="{4C99E8FF-1ED4-4052-88E0-DF83D39FABFB}"/>
              </a:ext>
            </a:extLst>
          </p:cNvPr>
          <p:cNvSpPr>
            <a:spLocks noGrp="1"/>
          </p:cNvSpPr>
          <p:nvPr>
            <p:ph type="title" hasCustomPrompt="1"/>
          </p:nvPr>
        </p:nvSpPr>
        <p:spPr>
          <a:xfrm>
            <a:off x="3308838" y="378000"/>
            <a:ext cx="5331163"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5" name="Text Placeholder 10">
            <a:extLst>
              <a:ext uri="{FF2B5EF4-FFF2-40B4-BE49-F238E27FC236}">
                <a16:creationId xmlns:a16="http://schemas.microsoft.com/office/drawing/2014/main" id="{0BEC931E-4D63-4AEA-A056-3A494D5D9F2F}"/>
              </a:ext>
            </a:extLst>
          </p:cNvPr>
          <p:cNvSpPr>
            <a:spLocks noGrp="1"/>
          </p:cNvSpPr>
          <p:nvPr>
            <p:ph type="body" sz="quarter" idx="30" hasCustomPrompt="1"/>
          </p:nvPr>
        </p:nvSpPr>
        <p:spPr>
          <a:xfrm>
            <a:off x="3308838" y="756000"/>
            <a:ext cx="5331163"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6" name="Content Placeholder 5">
            <a:extLst>
              <a:ext uri="{FF2B5EF4-FFF2-40B4-BE49-F238E27FC236}">
                <a16:creationId xmlns:a16="http://schemas.microsoft.com/office/drawing/2014/main" id="{DF531E87-8552-491A-8BC3-CFE8390A2BE2}"/>
              </a:ext>
            </a:extLst>
          </p:cNvPr>
          <p:cNvSpPr>
            <a:spLocks noGrp="1"/>
          </p:cNvSpPr>
          <p:nvPr>
            <p:ph sz="quarter" idx="13"/>
          </p:nvPr>
        </p:nvSpPr>
        <p:spPr>
          <a:xfrm>
            <a:off x="498462" y="411510"/>
            <a:ext cx="2326154" cy="442849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27" name="Straight Connector 26">
            <a:extLst>
              <a:ext uri="{FF2B5EF4-FFF2-40B4-BE49-F238E27FC236}">
                <a16:creationId xmlns:a16="http://schemas.microsoft.com/office/drawing/2014/main" id="{A5AE098B-862E-4E53-8E66-F18370C3DCC6}"/>
              </a:ext>
            </a:extLst>
          </p:cNvPr>
          <p:cNvCxnSpPr/>
          <p:nvPr userDrawn="1"/>
        </p:nvCxnSpPr>
        <p:spPr>
          <a:xfrm>
            <a:off x="3057231" y="411510"/>
            <a:ext cx="0" cy="4428492"/>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0956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columns three rows left">
    <p:spTree>
      <p:nvGrpSpPr>
        <p:cNvPr id="1" name=""/>
        <p:cNvGrpSpPr/>
        <p:nvPr/>
      </p:nvGrpSpPr>
      <p:grpSpPr>
        <a:xfrm>
          <a:off x="0" y="0"/>
          <a:ext cx="0" cy="0"/>
          <a:chOff x="0" y="0"/>
          <a:chExt cx="0" cy="0"/>
        </a:xfrm>
      </p:grpSpPr>
      <p:pic>
        <p:nvPicPr>
          <p:cNvPr id="4" name="Picture 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TextBox 14"/>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Text Placeholder 4">
            <a:extLst>
              <a:ext uri="{FF2B5EF4-FFF2-40B4-BE49-F238E27FC236}">
                <a16:creationId xmlns:a16="http://schemas.microsoft.com/office/drawing/2014/main" id="{645C5705-F480-4392-AF3A-04BCB9002685}"/>
              </a:ext>
            </a:extLst>
          </p:cNvPr>
          <p:cNvSpPr>
            <a:spLocks noGrp="1"/>
          </p:cNvSpPr>
          <p:nvPr>
            <p:ph type="body" sz="quarter" idx="31"/>
          </p:nvPr>
        </p:nvSpPr>
        <p:spPr>
          <a:xfrm>
            <a:off x="498461" y="1275160"/>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19" name="Text Placeholder 4">
            <a:extLst>
              <a:ext uri="{FF2B5EF4-FFF2-40B4-BE49-F238E27FC236}">
                <a16:creationId xmlns:a16="http://schemas.microsoft.com/office/drawing/2014/main" id="{2913F086-14A9-4836-8C45-9B7A2CE10CEA}"/>
              </a:ext>
            </a:extLst>
          </p:cNvPr>
          <p:cNvSpPr>
            <a:spLocks noGrp="1"/>
          </p:cNvSpPr>
          <p:nvPr>
            <p:ph type="body" sz="quarter" idx="32"/>
          </p:nvPr>
        </p:nvSpPr>
        <p:spPr>
          <a:xfrm>
            <a:off x="3289847" y="1275606"/>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0" name="Text Placeholder 4">
            <a:extLst>
              <a:ext uri="{FF2B5EF4-FFF2-40B4-BE49-F238E27FC236}">
                <a16:creationId xmlns:a16="http://schemas.microsoft.com/office/drawing/2014/main" id="{88933B4B-B8ED-48B7-AC07-D534F126B99D}"/>
              </a:ext>
            </a:extLst>
          </p:cNvPr>
          <p:cNvSpPr>
            <a:spLocks noGrp="1"/>
          </p:cNvSpPr>
          <p:nvPr>
            <p:ph type="body" sz="quarter" idx="34"/>
          </p:nvPr>
        </p:nvSpPr>
        <p:spPr>
          <a:xfrm>
            <a:off x="498461" y="2491643"/>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1" name="Text Placeholder 4">
            <a:extLst>
              <a:ext uri="{FF2B5EF4-FFF2-40B4-BE49-F238E27FC236}">
                <a16:creationId xmlns:a16="http://schemas.microsoft.com/office/drawing/2014/main" id="{21E38C9C-86F0-425B-BD55-4B30DECB2D8A}"/>
              </a:ext>
            </a:extLst>
          </p:cNvPr>
          <p:cNvSpPr>
            <a:spLocks noGrp="1"/>
          </p:cNvSpPr>
          <p:nvPr>
            <p:ph type="body" sz="quarter" idx="35"/>
          </p:nvPr>
        </p:nvSpPr>
        <p:spPr>
          <a:xfrm>
            <a:off x="3289847" y="2492089"/>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2" name="Text Placeholder 4">
            <a:extLst>
              <a:ext uri="{FF2B5EF4-FFF2-40B4-BE49-F238E27FC236}">
                <a16:creationId xmlns:a16="http://schemas.microsoft.com/office/drawing/2014/main" id="{A01A43D7-D0E5-4BAA-8BE0-F5BDAA076D86}"/>
              </a:ext>
            </a:extLst>
          </p:cNvPr>
          <p:cNvSpPr>
            <a:spLocks noGrp="1"/>
          </p:cNvSpPr>
          <p:nvPr>
            <p:ph type="body" sz="quarter" idx="36"/>
          </p:nvPr>
        </p:nvSpPr>
        <p:spPr>
          <a:xfrm>
            <a:off x="498461" y="3708125"/>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3" name="Text Placeholder 4">
            <a:extLst>
              <a:ext uri="{FF2B5EF4-FFF2-40B4-BE49-F238E27FC236}">
                <a16:creationId xmlns:a16="http://schemas.microsoft.com/office/drawing/2014/main" id="{E9AA6847-8369-48EB-8A4B-DEE1A060F290}"/>
              </a:ext>
            </a:extLst>
          </p:cNvPr>
          <p:cNvSpPr>
            <a:spLocks noGrp="1"/>
          </p:cNvSpPr>
          <p:nvPr>
            <p:ph type="body" sz="quarter" idx="37"/>
          </p:nvPr>
        </p:nvSpPr>
        <p:spPr>
          <a:xfrm>
            <a:off x="3289847" y="3708572"/>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4" name="Title 1">
            <a:extLst>
              <a:ext uri="{FF2B5EF4-FFF2-40B4-BE49-F238E27FC236}">
                <a16:creationId xmlns:a16="http://schemas.microsoft.com/office/drawing/2014/main" id="{F058E1A9-6699-4B09-95C2-CBFCABE76157}"/>
              </a:ext>
            </a:extLst>
          </p:cNvPr>
          <p:cNvSpPr>
            <a:spLocks noGrp="1"/>
          </p:cNvSpPr>
          <p:nvPr>
            <p:ph type="title" hasCustomPrompt="1"/>
          </p:nvPr>
        </p:nvSpPr>
        <p:spPr>
          <a:xfrm>
            <a:off x="498461" y="378000"/>
            <a:ext cx="538338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5" name="Text Placeholder 10">
            <a:extLst>
              <a:ext uri="{FF2B5EF4-FFF2-40B4-BE49-F238E27FC236}">
                <a16:creationId xmlns:a16="http://schemas.microsoft.com/office/drawing/2014/main" id="{A859FCC3-8C72-4CDA-BEDA-84E1A02A20D6}"/>
              </a:ext>
            </a:extLst>
          </p:cNvPr>
          <p:cNvSpPr>
            <a:spLocks noGrp="1"/>
          </p:cNvSpPr>
          <p:nvPr>
            <p:ph type="body" sz="quarter" idx="30" hasCustomPrompt="1"/>
          </p:nvPr>
        </p:nvSpPr>
        <p:spPr>
          <a:xfrm>
            <a:off x="498461" y="756000"/>
            <a:ext cx="5383385"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6" name="Content Placeholder 5">
            <a:extLst>
              <a:ext uri="{FF2B5EF4-FFF2-40B4-BE49-F238E27FC236}">
                <a16:creationId xmlns:a16="http://schemas.microsoft.com/office/drawing/2014/main" id="{BF360892-A050-4401-9223-E7ABCC05D609}"/>
              </a:ext>
            </a:extLst>
          </p:cNvPr>
          <p:cNvSpPr>
            <a:spLocks noGrp="1"/>
          </p:cNvSpPr>
          <p:nvPr>
            <p:ph sz="quarter" idx="13"/>
          </p:nvPr>
        </p:nvSpPr>
        <p:spPr>
          <a:xfrm>
            <a:off x="6347076" y="411511"/>
            <a:ext cx="2326154" cy="438276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27" name="Straight Connector 26">
            <a:extLst>
              <a:ext uri="{FF2B5EF4-FFF2-40B4-BE49-F238E27FC236}">
                <a16:creationId xmlns:a16="http://schemas.microsoft.com/office/drawing/2014/main" id="{A5C92BCC-3CB9-4038-9D02-8C23D4F23298}"/>
              </a:ext>
            </a:extLst>
          </p:cNvPr>
          <p:cNvCxnSpPr/>
          <p:nvPr userDrawn="1"/>
        </p:nvCxnSpPr>
        <p:spPr>
          <a:xfrm>
            <a:off x="6114461" y="411510"/>
            <a:ext cx="0" cy="4428492"/>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7074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columns three rows">
    <p:spTree>
      <p:nvGrpSpPr>
        <p:cNvPr id="1" name=""/>
        <p:cNvGrpSpPr/>
        <p:nvPr/>
      </p:nvGrpSpPr>
      <p:grpSpPr>
        <a:xfrm>
          <a:off x="0" y="0"/>
          <a:ext cx="0" cy="0"/>
          <a:chOff x="0" y="0"/>
          <a:chExt cx="0" cy="0"/>
        </a:xfrm>
      </p:grpSpPr>
      <p:pic>
        <p:nvPicPr>
          <p:cNvPr id="4" name="Picture 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0" name="TextBox 19"/>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1" name="Text Placeholder 4">
            <a:extLst>
              <a:ext uri="{FF2B5EF4-FFF2-40B4-BE49-F238E27FC236}">
                <a16:creationId xmlns:a16="http://schemas.microsoft.com/office/drawing/2014/main" id="{53EE0745-E3F4-4DB4-B2C0-508A7CC21F9B}"/>
              </a:ext>
            </a:extLst>
          </p:cNvPr>
          <p:cNvSpPr>
            <a:spLocks noGrp="1"/>
          </p:cNvSpPr>
          <p:nvPr>
            <p:ph type="body" sz="quarter" idx="38"/>
          </p:nvPr>
        </p:nvSpPr>
        <p:spPr>
          <a:xfrm>
            <a:off x="498461" y="1275606"/>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44ABF93B-5791-4D3D-A312-05A39F2E1CE5}"/>
              </a:ext>
            </a:extLst>
          </p:cNvPr>
          <p:cNvSpPr>
            <a:spLocks noGrp="1"/>
          </p:cNvSpPr>
          <p:nvPr>
            <p:ph type="body" sz="quarter" idx="39"/>
          </p:nvPr>
        </p:nvSpPr>
        <p:spPr>
          <a:xfrm>
            <a:off x="498461" y="2460303"/>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456E8B38-325D-4716-85B2-F2640FC033D1}"/>
              </a:ext>
            </a:extLst>
          </p:cNvPr>
          <p:cNvSpPr>
            <a:spLocks noGrp="1"/>
          </p:cNvSpPr>
          <p:nvPr>
            <p:ph type="body" sz="quarter" idx="40"/>
          </p:nvPr>
        </p:nvSpPr>
        <p:spPr>
          <a:xfrm>
            <a:off x="498461" y="3645000"/>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24" name="Title 1">
            <a:extLst>
              <a:ext uri="{FF2B5EF4-FFF2-40B4-BE49-F238E27FC236}">
                <a16:creationId xmlns:a16="http://schemas.microsoft.com/office/drawing/2014/main" id="{3E390856-F4D7-4D6F-9734-0296AA3831F3}"/>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5" name="Text Placeholder 10">
            <a:extLst>
              <a:ext uri="{FF2B5EF4-FFF2-40B4-BE49-F238E27FC236}">
                <a16:creationId xmlns:a16="http://schemas.microsoft.com/office/drawing/2014/main" id="{7A411EAE-66AB-407C-BFB9-28C72C1C3039}"/>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6" name="Text Placeholder 4">
            <a:extLst>
              <a:ext uri="{FF2B5EF4-FFF2-40B4-BE49-F238E27FC236}">
                <a16:creationId xmlns:a16="http://schemas.microsoft.com/office/drawing/2014/main" id="{5DF8B257-80F2-4811-B92B-EE4659024784}"/>
              </a:ext>
            </a:extLst>
          </p:cNvPr>
          <p:cNvSpPr>
            <a:spLocks noGrp="1"/>
          </p:cNvSpPr>
          <p:nvPr>
            <p:ph type="body" sz="quarter" idx="41"/>
          </p:nvPr>
        </p:nvSpPr>
        <p:spPr>
          <a:xfrm>
            <a:off x="6048000" y="1275606"/>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27" name="Text Placeholder 4">
            <a:extLst>
              <a:ext uri="{FF2B5EF4-FFF2-40B4-BE49-F238E27FC236}">
                <a16:creationId xmlns:a16="http://schemas.microsoft.com/office/drawing/2014/main" id="{771799B5-529E-40B0-A89D-A89CAA679498}"/>
              </a:ext>
            </a:extLst>
          </p:cNvPr>
          <p:cNvSpPr>
            <a:spLocks noGrp="1"/>
          </p:cNvSpPr>
          <p:nvPr>
            <p:ph type="body" sz="quarter" idx="42"/>
          </p:nvPr>
        </p:nvSpPr>
        <p:spPr>
          <a:xfrm>
            <a:off x="6048000" y="2460303"/>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28" name="Text Placeholder 4">
            <a:extLst>
              <a:ext uri="{FF2B5EF4-FFF2-40B4-BE49-F238E27FC236}">
                <a16:creationId xmlns:a16="http://schemas.microsoft.com/office/drawing/2014/main" id="{55B5D034-7DFD-4296-938E-DB6513192E95}"/>
              </a:ext>
            </a:extLst>
          </p:cNvPr>
          <p:cNvSpPr>
            <a:spLocks noGrp="1"/>
          </p:cNvSpPr>
          <p:nvPr>
            <p:ph type="body" sz="quarter" idx="43"/>
          </p:nvPr>
        </p:nvSpPr>
        <p:spPr>
          <a:xfrm>
            <a:off x="6048000" y="3645000"/>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29" name="Text Placeholder 4">
            <a:extLst>
              <a:ext uri="{FF2B5EF4-FFF2-40B4-BE49-F238E27FC236}">
                <a16:creationId xmlns:a16="http://schemas.microsoft.com/office/drawing/2014/main" id="{EF2FB650-C8E7-4B78-B32B-AF7510A7613D}"/>
              </a:ext>
            </a:extLst>
          </p:cNvPr>
          <p:cNvSpPr>
            <a:spLocks noGrp="1"/>
          </p:cNvSpPr>
          <p:nvPr>
            <p:ph type="body" sz="quarter" idx="44"/>
          </p:nvPr>
        </p:nvSpPr>
        <p:spPr>
          <a:xfrm>
            <a:off x="3275695" y="1275606"/>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30" name="Text Placeholder 4">
            <a:extLst>
              <a:ext uri="{FF2B5EF4-FFF2-40B4-BE49-F238E27FC236}">
                <a16:creationId xmlns:a16="http://schemas.microsoft.com/office/drawing/2014/main" id="{CDEBE02C-2104-4D90-91AD-4637EF8AEE14}"/>
              </a:ext>
            </a:extLst>
          </p:cNvPr>
          <p:cNvSpPr>
            <a:spLocks noGrp="1"/>
          </p:cNvSpPr>
          <p:nvPr>
            <p:ph type="body" sz="quarter" idx="45"/>
          </p:nvPr>
        </p:nvSpPr>
        <p:spPr>
          <a:xfrm>
            <a:off x="3275695" y="2460303"/>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31" name="Text Placeholder 4">
            <a:extLst>
              <a:ext uri="{FF2B5EF4-FFF2-40B4-BE49-F238E27FC236}">
                <a16:creationId xmlns:a16="http://schemas.microsoft.com/office/drawing/2014/main" id="{4472106A-6E5F-4720-BBC6-FD97E5339CAB}"/>
              </a:ext>
            </a:extLst>
          </p:cNvPr>
          <p:cNvSpPr>
            <a:spLocks noGrp="1"/>
          </p:cNvSpPr>
          <p:nvPr>
            <p:ph type="body" sz="quarter" idx="46"/>
          </p:nvPr>
        </p:nvSpPr>
        <p:spPr>
          <a:xfrm>
            <a:off x="3275695" y="3645000"/>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479544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 charts/insights">
    <p:spTree>
      <p:nvGrpSpPr>
        <p:cNvPr id="1" name=""/>
        <p:cNvGrpSpPr/>
        <p:nvPr/>
      </p:nvGrpSpPr>
      <p:grpSpPr>
        <a:xfrm>
          <a:off x="0" y="0"/>
          <a:ext cx="0" cy="0"/>
          <a:chOff x="0" y="0"/>
          <a:chExt cx="0" cy="0"/>
        </a:xfrm>
      </p:grpSpPr>
      <p:pic>
        <p:nvPicPr>
          <p:cNvPr id="4" name="Picture 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8" name="TextBox 7"/>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Content Placeholder 5">
            <a:extLst>
              <a:ext uri="{FF2B5EF4-FFF2-40B4-BE49-F238E27FC236}">
                <a16:creationId xmlns:a16="http://schemas.microsoft.com/office/drawing/2014/main" id="{661E1681-8598-4030-912F-D520B4707635}"/>
              </a:ext>
            </a:extLst>
          </p:cNvPr>
          <p:cNvSpPr>
            <a:spLocks noGrp="1"/>
          </p:cNvSpPr>
          <p:nvPr>
            <p:ph sz="quarter" idx="11"/>
          </p:nvPr>
        </p:nvSpPr>
        <p:spPr>
          <a:xfrm>
            <a:off x="498462" y="1006079"/>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Content Placeholder 5">
            <a:extLst>
              <a:ext uri="{FF2B5EF4-FFF2-40B4-BE49-F238E27FC236}">
                <a16:creationId xmlns:a16="http://schemas.microsoft.com/office/drawing/2014/main" id="{D7B73C72-801C-48CC-8FED-542A07BE1DD5}"/>
              </a:ext>
            </a:extLst>
          </p:cNvPr>
          <p:cNvSpPr>
            <a:spLocks noGrp="1"/>
          </p:cNvSpPr>
          <p:nvPr>
            <p:ph sz="quarter" idx="12"/>
          </p:nvPr>
        </p:nvSpPr>
        <p:spPr>
          <a:xfrm>
            <a:off x="4718769" y="1005576"/>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Content Placeholder 5">
            <a:extLst>
              <a:ext uri="{FF2B5EF4-FFF2-40B4-BE49-F238E27FC236}">
                <a16:creationId xmlns:a16="http://schemas.microsoft.com/office/drawing/2014/main" id="{3CDDC3B8-4F14-4BFD-AE87-CDE4E2BD16C4}"/>
              </a:ext>
            </a:extLst>
          </p:cNvPr>
          <p:cNvSpPr>
            <a:spLocks noGrp="1"/>
          </p:cNvSpPr>
          <p:nvPr>
            <p:ph sz="quarter" idx="13"/>
          </p:nvPr>
        </p:nvSpPr>
        <p:spPr>
          <a:xfrm>
            <a:off x="498462" y="2898388"/>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Content Placeholder 5">
            <a:extLst>
              <a:ext uri="{FF2B5EF4-FFF2-40B4-BE49-F238E27FC236}">
                <a16:creationId xmlns:a16="http://schemas.microsoft.com/office/drawing/2014/main" id="{6BA7894E-1CE5-46EE-8CB0-123F47BF7742}"/>
              </a:ext>
            </a:extLst>
          </p:cNvPr>
          <p:cNvSpPr>
            <a:spLocks noGrp="1"/>
          </p:cNvSpPr>
          <p:nvPr>
            <p:ph sz="quarter" idx="14"/>
          </p:nvPr>
        </p:nvSpPr>
        <p:spPr>
          <a:xfrm>
            <a:off x="4718769" y="2897366"/>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itle 1">
            <a:extLst>
              <a:ext uri="{FF2B5EF4-FFF2-40B4-BE49-F238E27FC236}">
                <a16:creationId xmlns:a16="http://schemas.microsoft.com/office/drawing/2014/main" id="{9B04932C-36D9-490C-BA9D-1C6E581CAF6B}"/>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4901810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 charts/insights blue">
    <p:spTree>
      <p:nvGrpSpPr>
        <p:cNvPr id="1" name=""/>
        <p:cNvGrpSpPr/>
        <p:nvPr/>
      </p:nvGrpSpPr>
      <p:grpSpPr>
        <a:xfrm>
          <a:off x="0" y="0"/>
          <a:ext cx="0" cy="0"/>
          <a:chOff x="0" y="0"/>
          <a:chExt cx="0" cy="0"/>
        </a:xfrm>
      </p:grpSpPr>
      <p:pic>
        <p:nvPicPr>
          <p:cNvPr id="4" name="Picture 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8" name="TextBox 7"/>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Content Placeholder 5">
            <a:extLst>
              <a:ext uri="{FF2B5EF4-FFF2-40B4-BE49-F238E27FC236}">
                <a16:creationId xmlns:a16="http://schemas.microsoft.com/office/drawing/2014/main" id="{C85CC73A-8174-4D65-AE02-62420A1D0B49}"/>
              </a:ext>
            </a:extLst>
          </p:cNvPr>
          <p:cNvSpPr>
            <a:spLocks noGrp="1"/>
          </p:cNvSpPr>
          <p:nvPr>
            <p:ph sz="quarter" idx="11"/>
          </p:nvPr>
        </p:nvSpPr>
        <p:spPr>
          <a:xfrm>
            <a:off x="498462" y="1006079"/>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Content Placeholder 5">
            <a:extLst>
              <a:ext uri="{FF2B5EF4-FFF2-40B4-BE49-F238E27FC236}">
                <a16:creationId xmlns:a16="http://schemas.microsoft.com/office/drawing/2014/main" id="{193F1980-CFE0-4D56-8863-A5E91B40CD35}"/>
              </a:ext>
            </a:extLst>
          </p:cNvPr>
          <p:cNvSpPr>
            <a:spLocks noGrp="1"/>
          </p:cNvSpPr>
          <p:nvPr>
            <p:ph sz="quarter" idx="12"/>
          </p:nvPr>
        </p:nvSpPr>
        <p:spPr>
          <a:xfrm>
            <a:off x="4718769" y="1005576"/>
            <a:ext cx="3921781" cy="1781175"/>
          </a:xfrm>
          <a:solidFill>
            <a:schemeClr val="bg2"/>
          </a:solidFill>
        </p:spPr>
        <p:txBody>
          <a:bodyPr lIns="144000" tIns="108000" rIns="144000" bIns="1080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Content Placeholder 5">
            <a:extLst>
              <a:ext uri="{FF2B5EF4-FFF2-40B4-BE49-F238E27FC236}">
                <a16:creationId xmlns:a16="http://schemas.microsoft.com/office/drawing/2014/main" id="{4A29C15C-F09A-48E5-8E16-EF3918F5B0FE}"/>
              </a:ext>
            </a:extLst>
          </p:cNvPr>
          <p:cNvSpPr>
            <a:spLocks noGrp="1"/>
          </p:cNvSpPr>
          <p:nvPr>
            <p:ph sz="quarter" idx="13"/>
          </p:nvPr>
        </p:nvSpPr>
        <p:spPr>
          <a:xfrm>
            <a:off x="498462" y="2899412"/>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Content Placeholder 5">
            <a:extLst>
              <a:ext uri="{FF2B5EF4-FFF2-40B4-BE49-F238E27FC236}">
                <a16:creationId xmlns:a16="http://schemas.microsoft.com/office/drawing/2014/main" id="{6DCF8212-CDF4-4598-ABE1-477659DA7392}"/>
              </a:ext>
            </a:extLst>
          </p:cNvPr>
          <p:cNvSpPr>
            <a:spLocks noGrp="1"/>
          </p:cNvSpPr>
          <p:nvPr>
            <p:ph sz="quarter" idx="14"/>
          </p:nvPr>
        </p:nvSpPr>
        <p:spPr>
          <a:xfrm>
            <a:off x="4718769" y="2898388"/>
            <a:ext cx="3921781" cy="1781175"/>
          </a:xfrm>
          <a:solidFill>
            <a:schemeClr val="bg2"/>
          </a:solidFill>
        </p:spPr>
        <p:txBody>
          <a:bodyPr lIns="144000" tIns="108000" rIns="144000" bIns="1080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itle 1">
            <a:extLst>
              <a:ext uri="{FF2B5EF4-FFF2-40B4-BE49-F238E27FC236}">
                <a16:creationId xmlns:a16="http://schemas.microsoft.com/office/drawing/2014/main" id="{2B50BA0E-DB5D-441D-8B97-808CD5B26ACB}"/>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7053162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 Charts/insights grey">
    <p:spTree>
      <p:nvGrpSpPr>
        <p:cNvPr id="1" name=""/>
        <p:cNvGrpSpPr/>
        <p:nvPr/>
      </p:nvGrpSpPr>
      <p:grpSpPr>
        <a:xfrm>
          <a:off x="0" y="0"/>
          <a:ext cx="0" cy="0"/>
          <a:chOff x="0" y="0"/>
          <a:chExt cx="0" cy="0"/>
        </a:xfrm>
      </p:grpSpPr>
      <p:pic>
        <p:nvPicPr>
          <p:cNvPr id="4" name="Picture 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8" name="TextBox 7"/>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Content Placeholder 5">
            <a:extLst>
              <a:ext uri="{FF2B5EF4-FFF2-40B4-BE49-F238E27FC236}">
                <a16:creationId xmlns:a16="http://schemas.microsoft.com/office/drawing/2014/main" id="{36AFD68E-0977-4F39-ACC7-F2DDC9BD3654}"/>
              </a:ext>
            </a:extLst>
          </p:cNvPr>
          <p:cNvSpPr>
            <a:spLocks noGrp="1"/>
          </p:cNvSpPr>
          <p:nvPr>
            <p:ph sz="quarter" idx="11"/>
          </p:nvPr>
        </p:nvSpPr>
        <p:spPr>
          <a:xfrm>
            <a:off x="498462" y="1006079"/>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Content Placeholder 5">
            <a:extLst>
              <a:ext uri="{FF2B5EF4-FFF2-40B4-BE49-F238E27FC236}">
                <a16:creationId xmlns:a16="http://schemas.microsoft.com/office/drawing/2014/main" id="{547D84B7-8CEE-4850-BF33-D3C99A1C59DB}"/>
              </a:ext>
            </a:extLst>
          </p:cNvPr>
          <p:cNvSpPr>
            <a:spLocks noGrp="1"/>
          </p:cNvSpPr>
          <p:nvPr>
            <p:ph sz="quarter" idx="12"/>
          </p:nvPr>
        </p:nvSpPr>
        <p:spPr>
          <a:xfrm>
            <a:off x="4718769" y="1005576"/>
            <a:ext cx="3921781" cy="1781175"/>
          </a:xfrm>
          <a:solidFill>
            <a:schemeClr val="accent5"/>
          </a:solidFill>
        </p:spPr>
        <p:txBody>
          <a:bodyPr lIns="144000" tIns="108000" rIns="144000" bIns="108000"/>
          <a:lstStyle>
            <a:lvl1pP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Content Placeholder 5">
            <a:extLst>
              <a:ext uri="{FF2B5EF4-FFF2-40B4-BE49-F238E27FC236}">
                <a16:creationId xmlns:a16="http://schemas.microsoft.com/office/drawing/2014/main" id="{20745E5B-4831-4C19-8EA2-D20AE7D9D661}"/>
              </a:ext>
            </a:extLst>
          </p:cNvPr>
          <p:cNvSpPr>
            <a:spLocks noGrp="1"/>
          </p:cNvSpPr>
          <p:nvPr>
            <p:ph sz="quarter" idx="13"/>
          </p:nvPr>
        </p:nvSpPr>
        <p:spPr>
          <a:xfrm>
            <a:off x="498462" y="2900435"/>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Content Placeholder 5">
            <a:extLst>
              <a:ext uri="{FF2B5EF4-FFF2-40B4-BE49-F238E27FC236}">
                <a16:creationId xmlns:a16="http://schemas.microsoft.com/office/drawing/2014/main" id="{44770FFF-1AA8-4AB8-B204-B2450673C819}"/>
              </a:ext>
            </a:extLst>
          </p:cNvPr>
          <p:cNvSpPr>
            <a:spLocks noGrp="1"/>
          </p:cNvSpPr>
          <p:nvPr>
            <p:ph sz="quarter" idx="14"/>
          </p:nvPr>
        </p:nvSpPr>
        <p:spPr>
          <a:xfrm>
            <a:off x="4718769" y="2899412"/>
            <a:ext cx="3921781" cy="1781175"/>
          </a:xfrm>
          <a:solidFill>
            <a:schemeClr val="accent5"/>
          </a:solidFill>
        </p:spPr>
        <p:txBody>
          <a:bodyPr lIns="144000" tIns="108000" rIns="144000" bIns="108000"/>
          <a:lstStyle>
            <a:lvl1pP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itle 1">
            <a:extLst>
              <a:ext uri="{FF2B5EF4-FFF2-40B4-BE49-F238E27FC236}">
                <a16:creationId xmlns:a16="http://schemas.microsoft.com/office/drawing/2014/main" id="{0136AFA1-F5A3-49DE-AA9F-9051DFEAEB3E}"/>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1555136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4 page content blue_no sub_content head_uni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E247F6-39DC-4443-9F8F-E9D7771A7078}"/>
              </a:ext>
            </a:extLst>
          </p:cNvPr>
          <p:cNvSpPr/>
          <p:nvPr userDrawn="1"/>
        </p:nvSpPr>
        <p:spPr>
          <a:xfrm>
            <a:off x="0" y="1026000"/>
            <a:ext cx="9145108" cy="369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graphicFrame>
        <p:nvGraphicFramePr>
          <p:cNvPr id="2" name="Object 1" hidden="1"/>
          <p:cNvGraphicFramePr>
            <a:graphicFrameLocks noChangeAspect="1"/>
          </p:cNvGraphicFramePr>
          <p:nvPr userDrawn="1">
            <p:custDataLst>
              <p:tags r:id="rId1"/>
            </p:custData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4" name="Picture 3"/>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7" name="TextBox 6"/>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 Placeholder 2"/>
          <p:cNvSpPr>
            <a:spLocks noGrp="1"/>
          </p:cNvSpPr>
          <p:nvPr>
            <p:ph type="body" sz="quarter" idx="31" hasCustomPrompt="1"/>
          </p:nvPr>
        </p:nvSpPr>
        <p:spPr>
          <a:xfrm>
            <a:off x="498461" y="4400558"/>
            <a:ext cx="8141539" cy="230818"/>
          </a:xfrm>
        </p:spPr>
        <p:txBody>
          <a:bodyPr anchor="ctr">
            <a:spAutoFit/>
          </a:bodyPr>
          <a:lstStyle>
            <a:lvl1pPr>
              <a:defRPr sz="900">
                <a:solidFill>
                  <a:schemeClr val="bg1"/>
                </a:solidFill>
              </a:defRPr>
            </a:lvl1pPr>
          </a:lstStyle>
          <a:p>
            <a:pPr lvl="0"/>
            <a:r>
              <a:rPr lang="en-AU" noProof="0"/>
              <a:t>Source</a:t>
            </a:r>
          </a:p>
        </p:txBody>
      </p:sp>
      <p:sp>
        <p:nvSpPr>
          <p:cNvPr id="10" name="Title 1">
            <a:extLst>
              <a:ext uri="{FF2B5EF4-FFF2-40B4-BE49-F238E27FC236}">
                <a16:creationId xmlns:a16="http://schemas.microsoft.com/office/drawing/2014/main" id="{A3F1DE0C-13EB-4B43-824F-69C3FDCA09C3}"/>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9" name="Content Placeholder 3">
            <a:extLst>
              <a:ext uri="{FF2B5EF4-FFF2-40B4-BE49-F238E27FC236}">
                <a16:creationId xmlns:a16="http://schemas.microsoft.com/office/drawing/2014/main" id="{AADC5A96-FA16-4344-93CF-6748E16C13BA}"/>
              </a:ext>
            </a:extLst>
          </p:cNvPr>
          <p:cNvSpPr>
            <a:spLocks noGrp="1"/>
          </p:cNvSpPr>
          <p:nvPr>
            <p:ph sz="quarter" idx="12"/>
          </p:nvPr>
        </p:nvSpPr>
        <p:spPr>
          <a:xfrm>
            <a:off x="498462" y="1761660"/>
            <a:ext cx="8141539" cy="2504339"/>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4">
            <a:extLst>
              <a:ext uri="{FF2B5EF4-FFF2-40B4-BE49-F238E27FC236}">
                <a16:creationId xmlns:a16="http://schemas.microsoft.com/office/drawing/2014/main" id="{F1F7953F-536E-416B-932F-2064350E1198}"/>
              </a:ext>
            </a:extLst>
          </p:cNvPr>
          <p:cNvSpPr>
            <a:spLocks noGrp="1"/>
          </p:cNvSpPr>
          <p:nvPr>
            <p:ph type="body" sz="quarter" idx="13" hasCustomPrompt="1"/>
          </p:nvPr>
        </p:nvSpPr>
        <p:spPr>
          <a:xfrm>
            <a:off x="499696" y="1221582"/>
            <a:ext cx="8146073" cy="184666"/>
          </a:xfrm>
        </p:spPr>
        <p:txBody>
          <a:bodyPr vert="horz" lIns="0" tIns="0" rIns="0" bIns="0" rtlCol="0" anchor="t" anchorCtr="0">
            <a:spAutoFit/>
          </a:bodyPr>
          <a:lstStyle>
            <a:lvl1pPr>
              <a:defRPr lang="en-AU" sz="1200" dirty="0">
                <a:solidFill>
                  <a:schemeClr val="bg1"/>
                </a:solidFill>
                <a:latin typeface="Segoe UI Semibold" panose="020B0702040204020203" pitchFamily="34" charset="0"/>
                <a:cs typeface="Segoe UI Semibold" panose="020B0702040204020203" pitchFamily="34" charset="0"/>
              </a:defRPr>
            </a:lvl1pPr>
          </a:lstStyle>
          <a:p>
            <a:pPr lvl="0"/>
            <a:r>
              <a:rPr lang="en-US"/>
              <a:t>Content heading</a:t>
            </a:r>
            <a:endParaRPr lang="en-AU"/>
          </a:p>
        </p:txBody>
      </p:sp>
      <p:sp>
        <p:nvSpPr>
          <p:cNvPr id="12" name="Text Placeholder 4">
            <a:extLst>
              <a:ext uri="{FF2B5EF4-FFF2-40B4-BE49-F238E27FC236}">
                <a16:creationId xmlns:a16="http://schemas.microsoft.com/office/drawing/2014/main" id="{80FC6998-779A-4819-946A-CF80F08E51EF}"/>
              </a:ext>
            </a:extLst>
          </p:cNvPr>
          <p:cNvSpPr>
            <a:spLocks noGrp="1"/>
          </p:cNvSpPr>
          <p:nvPr>
            <p:ph type="body" sz="quarter" idx="14" hasCustomPrompt="1"/>
          </p:nvPr>
        </p:nvSpPr>
        <p:spPr>
          <a:xfrm>
            <a:off x="500956" y="1478618"/>
            <a:ext cx="8146073" cy="161583"/>
          </a:xfrm>
        </p:spPr>
        <p:txBody>
          <a:bodyPr vert="horz" lIns="0" tIns="0" rIns="0" bIns="0" rtlCol="0" anchor="t" anchorCtr="0">
            <a:spAutoFit/>
          </a:bodyPr>
          <a:lstStyle>
            <a:lvl1pPr>
              <a:defRPr lang="en-AU" sz="1050" dirty="0">
                <a:solidFill>
                  <a:schemeClr val="bg1"/>
                </a:solidFill>
                <a:latin typeface="Segoe UI Semibold" panose="020B0702040204020203" pitchFamily="34" charset="0"/>
                <a:cs typeface="Segoe UI Semibold" panose="020B0702040204020203" pitchFamily="34" charset="0"/>
              </a:defRPr>
            </a:lvl1pPr>
          </a:lstStyle>
          <a:p>
            <a:pPr lvl="0"/>
            <a:r>
              <a:rPr lang="en-US"/>
              <a:t>Units</a:t>
            </a:r>
            <a:endParaRPr lang="en-AU"/>
          </a:p>
        </p:txBody>
      </p:sp>
    </p:spTree>
    <p:extLst>
      <p:ext uri="{BB962C8B-B14F-4D97-AF65-F5344CB8AC3E}">
        <p14:creationId xmlns:p14="http://schemas.microsoft.com/office/powerpoint/2010/main" val="7154097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bout Nous">
    <p:spTree>
      <p:nvGrpSpPr>
        <p:cNvPr id="1" name=""/>
        <p:cNvGrpSpPr/>
        <p:nvPr/>
      </p:nvGrpSpPr>
      <p:grpSpPr>
        <a:xfrm>
          <a:off x="0" y="0"/>
          <a:ext cx="0" cy="0"/>
          <a:chOff x="0" y="0"/>
          <a:chExt cx="0" cy="0"/>
        </a:xfrm>
      </p:grpSpPr>
      <p:sp>
        <p:nvSpPr>
          <p:cNvPr id="18" name="Rectangle 17"/>
          <p:cNvSpPr/>
          <p:nvPr userDrawn="1"/>
        </p:nvSpPr>
        <p:spPr>
          <a:xfrm>
            <a:off x="1315023" y="2573057"/>
            <a:ext cx="6513955" cy="461665"/>
          </a:xfrm>
          <a:prstGeom prst="rect">
            <a:avLst/>
          </a:prstGeom>
        </p:spPr>
        <p:txBody>
          <a:bodyPr wrap="square">
            <a:spAutoFit/>
          </a:bodyPr>
          <a:lstStyle/>
          <a:p>
            <a:pPr algn="ctr"/>
            <a:r>
              <a:rPr lang="en-AU" sz="1200" noProof="0" dirty="0">
                <a:latin typeface="Segoe UI Semilight" panose="020B0402040204020203" pitchFamily="34" charset="0"/>
                <a:cs typeface="Segoe UI Semilight" panose="020B0402040204020203" pitchFamily="34" charset="0"/>
              </a:rPr>
              <a:t>Nous is the largest Australian-founded management consulting</a:t>
            </a:r>
            <a:br>
              <a:rPr lang="en-AU" sz="1200" noProof="0" dirty="0">
                <a:latin typeface="Segoe UI Semilight" panose="020B0402040204020203" pitchFamily="34" charset="0"/>
                <a:cs typeface="Segoe UI Semilight" panose="020B0402040204020203" pitchFamily="34" charset="0"/>
              </a:rPr>
            </a:br>
            <a:r>
              <a:rPr lang="en-AU" sz="1200" noProof="0" dirty="0">
                <a:latin typeface="Segoe UI Semilight" panose="020B0402040204020203" pitchFamily="34" charset="0"/>
                <a:cs typeface="Segoe UI Semilight" panose="020B0402040204020203" pitchFamily="34" charset="0"/>
              </a:rPr>
              <a:t>firm with over 400 staff across Australia and the UK.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4105" y="841814"/>
            <a:ext cx="3655791" cy="811835"/>
          </a:xfrm>
          <a:prstGeom prst="rect">
            <a:avLst/>
          </a:prstGeom>
        </p:spPr>
      </p:pic>
      <p:cxnSp>
        <p:nvCxnSpPr>
          <p:cNvPr id="20" name="Straight Connector 19"/>
          <p:cNvCxnSpPr/>
          <p:nvPr userDrawn="1"/>
        </p:nvCxnSpPr>
        <p:spPr>
          <a:xfrm>
            <a:off x="1724026" y="2373966"/>
            <a:ext cx="5695949" cy="0"/>
          </a:xfrm>
          <a:prstGeom prst="line">
            <a:avLst/>
          </a:prstGeom>
          <a:ln w="1905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3837628" y="2221179"/>
            <a:ext cx="1468745" cy="300082"/>
          </a:xfrm>
          <a:prstGeom prst="rect">
            <a:avLst/>
          </a:prstGeom>
          <a:solidFill>
            <a:schemeClr val="bg1"/>
          </a:solidFill>
        </p:spPr>
        <p:txBody>
          <a:bodyPr wrap="square" rtlCol="0">
            <a:spAutoFit/>
          </a:bodyPr>
          <a:lstStyle/>
          <a:p>
            <a:pPr algn="ctr"/>
            <a:r>
              <a:rPr lang="en-AU" sz="1350" noProof="0" dirty="0">
                <a:solidFill>
                  <a:schemeClr val="bg2"/>
                </a:solidFill>
                <a:latin typeface="Segoe UI Semibold" panose="020B0702040204020203" pitchFamily="34" charset="0"/>
              </a:rPr>
              <a:t>About Nous</a:t>
            </a:r>
          </a:p>
        </p:txBody>
      </p:sp>
      <p:sp>
        <p:nvSpPr>
          <p:cNvPr id="14" name="Rectangle 13"/>
          <p:cNvSpPr/>
          <p:nvPr userDrawn="1"/>
        </p:nvSpPr>
        <p:spPr>
          <a:xfrm>
            <a:off x="1" y="3451974"/>
            <a:ext cx="9144001" cy="12332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5" name="Rectangle 14"/>
          <p:cNvSpPr/>
          <p:nvPr userDrawn="1"/>
        </p:nvSpPr>
        <p:spPr>
          <a:xfrm>
            <a:off x="465231" y="3710789"/>
            <a:ext cx="2441546" cy="738664"/>
          </a:xfrm>
          <a:prstGeom prst="rect">
            <a:avLst/>
          </a:prstGeom>
        </p:spPr>
        <p:txBody>
          <a:bodyPr wrap="square" lIns="0">
            <a:spAutoFit/>
          </a:bodyPr>
          <a:lstStyle/>
          <a:p>
            <a:r>
              <a:rPr lang="en-AU" sz="1050" dirty="0">
                <a:solidFill>
                  <a:schemeClr val="bg1"/>
                </a:solidFill>
                <a:latin typeface="Segoe UI Semibold" panose="020B0702040204020203" pitchFamily="34" charset="0"/>
                <a:cs typeface="Segoe UI Semilight" panose="020B0402040204020203" pitchFamily="34" charset="0"/>
              </a:rPr>
              <a:t>We partner with leaders to shape world-class businesses, effective government</a:t>
            </a:r>
            <a:r>
              <a:rPr lang="en-AU" sz="1050" baseline="0" dirty="0">
                <a:solidFill>
                  <a:schemeClr val="bg1"/>
                </a:solidFill>
                <a:latin typeface="Segoe UI Semibold" panose="020B0702040204020203" pitchFamily="34" charset="0"/>
                <a:cs typeface="Segoe UI Semilight" panose="020B0402040204020203" pitchFamily="34" charset="0"/>
              </a:rPr>
              <a:t> </a:t>
            </a:r>
            <a:r>
              <a:rPr lang="en-AU" sz="1050" dirty="0">
                <a:solidFill>
                  <a:schemeClr val="bg1"/>
                </a:solidFill>
                <a:latin typeface="Segoe UI Semibold" panose="020B0702040204020203" pitchFamily="34" charset="0"/>
                <a:cs typeface="Segoe UI Semilight" panose="020B0402040204020203" pitchFamily="34" charset="0"/>
              </a:rPr>
              <a:t>and empowered communities. </a:t>
            </a:r>
          </a:p>
        </p:txBody>
      </p:sp>
      <p:sp>
        <p:nvSpPr>
          <p:cNvPr id="16" name="Rectangle 15"/>
          <p:cNvSpPr/>
          <p:nvPr userDrawn="1"/>
        </p:nvSpPr>
        <p:spPr>
          <a:xfrm>
            <a:off x="2802468" y="4247177"/>
            <a:ext cx="1724043" cy="230832"/>
          </a:xfrm>
          <a:prstGeom prst="rect">
            <a:avLst/>
          </a:prstGeom>
        </p:spPr>
        <p:txBody>
          <a:bodyPr wrap="square">
            <a:spAutoFit/>
          </a:bodyPr>
          <a:lstStyle/>
          <a:p>
            <a:pPr lvl="0" algn="ctr"/>
            <a:r>
              <a:rPr lang="en-AU" sz="9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PEOPLE</a:t>
            </a:r>
          </a:p>
        </p:txBody>
      </p:sp>
      <p:sp>
        <p:nvSpPr>
          <p:cNvPr id="29" name="Rectangle 28"/>
          <p:cNvSpPr/>
          <p:nvPr userDrawn="1"/>
        </p:nvSpPr>
        <p:spPr>
          <a:xfrm>
            <a:off x="4355448" y="4247177"/>
            <a:ext cx="1545931" cy="230832"/>
          </a:xfrm>
          <a:prstGeom prst="rect">
            <a:avLst/>
          </a:prstGeom>
        </p:spPr>
        <p:txBody>
          <a:bodyPr wrap="square">
            <a:spAutoFit/>
          </a:bodyPr>
          <a:lstStyle/>
          <a:p>
            <a:pPr lvl="0" algn="ctr"/>
            <a:r>
              <a:rPr lang="en-AU" sz="9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PRINCIPALS</a:t>
            </a:r>
          </a:p>
        </p:txBody>
      </p:sp>
      <p:sp>
        <p:nvSpPr>
          <p:cNvPr id="30" name="Rectangle 29"/>
          <p:cNvSpPr/>
          <p:nvPr userDrawn="1"/>
        </p:nvSpPr>
        <p:spPr>
          <a:xfrm>
            <a:off x="7103827" y="4245936"/>
            <a:ext cx="1853984" cy="230832"/>
          </a:xfrm>
          <a:prstGeom prst="rect">
            <a:avLst/>
          </a:prstGeom>
        </p:spPr>
        <p:txBody>
          <a:bodyPr wrap="square">
            <a:spAutoFit/>
          </a:bodyPr>
          <a:lstStyle/>
          <a:p>
            <a:pPr lvl="0" algn="ctr"/>
            <a:r>
              <a:rPr lang="en-AU" sz="9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COUNTRIES</a:t>
            </a:r>
          </a:p>
        </p:txBody>
      </p:sp>
      <p:sp>
        <p:nvSpPr>
          <p:cNvPr id="31" name="Rectangle 30"/>
          <p:cNvSpPr/>
          <p:nvPr userDrawn="1"/>
        </p:nvSpPr>
        <p:spPr>
          <a:xfrm>
            <a:off x="5795537" y="4247177"/>
            <a:ext cx="1545931" cy="230832"/>
          </a:xfrm>
          <a:prstGeom prst="rect">
            <a:avLst/>
          </a:prstGeom>
        </p:spPr>
        <p:txBody>
          <a:bodyPr wrap="square">
            <a:spAutoFit/>
          </a:bodyPr>
          <a:lstStyle/>
          <a:p>
            <a:pPr lvl="0" algn="ctr"/>
            <a:r>
              <a:rPr lang="en-AU" sz="9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LOCATIONS</a:t>
            </a:r>
          </a:p>
        </p:txBody>
      </p:sp>
      <p:grpSp>
        <p:nvGrpSpPr>
          <p:cNvPr id="32" name="Group 31"/>
          <p:cNvGrpSpPr>
            <a:grpSpLocks noChangeAspect="1"/>
          </p:cNvGrpSpPr>
          <p:nvPr userDrawn="1"/>
        </p:nvGrpSpPr>
        <p:grpSpPr>
          <a:xfrm>
            <a:off x="3363188" y="3717728"/>
            <a:ext cx="602603" cy="491501"/>
            <a:chOff x="878775" y="1415376"/>
            <a:chExt cx="823912" cy="827088"/>
          </a:xfrm>
        </p:grpSpPr>
        <p:sp>
          <p:nvSpPr>
            <p:cNvPr id="33" name="Oval 32"/>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lIns="72000" tIns="0" rIns="72000" bIns="0" rtlCol="0" anchor="ctr"/>
            <a:lstStyle/>
            <a:p>
              <a:pPr algn="ctr"/>
              <a:r>
                <a:rPr lang="en-AU" sz="1050" b="1" dirty="0">
                  <a:solidFill>
                    <a:schemeClr val="bg1"/>
                  </a:solidFill>
                  <a:latin typeface="+mn-lt"/>
                </a:rPr>
                <a:t>400</a:t>
              </a:r>
            </a:p>
          </p:txBody>
        </p:sp>
        <p:sp>
          <p:nvSpPr>
            <p:cNvPr id="34"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latin typeface="+mn-lt"/>
              </a:endParaRPr>
            </a:p>
          </p:txBody>
        </p:sp>
      </p:grpSp>
      <p:grpSp>
        <p:nvGrpSpPr>
          <p:cNvPr id="35" name="Group 34"/>
          <p:cNvGrpSpPr>
            <a:grpSpLocks noChangeAspect="1"/>
          </p:cNvGrpSpPr>
          <p:nvPr userDrawn="1"/>
        </p:nvGrpSpPr>
        <p:grpSpPr>
          <a:xfrm>
            <a:off x="4827113" y="3705877"/>
            <a:ext cx="602603" cy="491501"/>
            <a:chOff x="878775" y="1415376"/>
            <a:chExt cx="823912" cy="827088"/>
          </a:xfrm>
        </p:grpSpPr>
        <p:sp>
          <p:nvSpPr>
            <p:cNvPr id="36" name="Oval 35"/>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tIns="0" bIns="0" rtlCol="0" anchor="ctr"/>
            <a:lstStyle/>
            <a:p>
              <a:pPr algn="ctr"/>
              <a:r>
                <a:rPr lang="en-AU" sz="1050" b="1" dirty="0">
                  <a:solidFill>
                    <a:schemeClr val="bg1"/>
                  </a:solidFill>
                  <a:latin typeface="+mn-lt"/>
                </a:rPr>
                <a:t>50</a:t>
              </a:r>
            </a:p>
          </p:txBody>
        </p:sp>
        <p:sp>
          <p:nvSpPr>
            <p:cNvPr id="37"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latin typeface="+mn-lt"/>
              </a:endParaRPr>
            </a:p>
          </p:txBody>
        </p:sp>
      </p:grpSp>
      <p:grpSp>
        <p:nvGrpSpPr>
          <p:cNvPr id="38" name="Group 37"/>
          <p:cNvGrpSpPr>
            <a:grpSpLocks noChangeAspect="1"/>
          </p:cNvGrpSpPr>
          <p:nvPr userDrawn="1"/>
        </p:nvGrpSpPr>
        <p:grpSpPr>
          <a:xfrm>
            <a:off x="6267202" y="3708314"/>
            <a:ext cx="602603" cy="491501"/>
            <a:chOff x="878775" y="1415376"/>
            <a:chExt cx="823912" cy="827088"/>
          </a:xfrm>
        </p:grpSpPr>
        <p:sp>
          <p:nvSpPr>
            <p:cNvPr id="39" name="Oval 38"/>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tIns="0" bIns="0" rtlCol="0" anchor="ctr"/>
            <a:lstStyle/>
            <a:p>
              <a:pPr algn="ctr"/>
              <a:r>
                <a:rPr lang="en-AU" sz="1050" b="1" dirty="0">
                  <a:solidFill>
                    <a:schemeClr val="bg1"/>
                  </a:solidFill>
                  <a:latin typeface="+mn-lt"/>
                </a:rPr>
                <a:t>9</a:t>
              </a:r>
            </a:p>
          </p:txBody>
        </p:sp>
        <p:sp>
          <p:nvSpPr>
            <p:cNvPr id="40"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latin typeface="+mn-lt"/>
              </a:endParaRPr>
            </a:p>
          </p:txBody>
        </p:sp>
      </p:grpSp>
      <p:grpSp>
        <p:nvGrpSpPr>
          <p:cNvPr id="41" name="Group 40"/>
          <p:cNvGrpSpPr>
            <a:grpSpLocks noChangeAspect="1"/>
          </p:cNvGrpSpPr>
          <p:nvPr userDrawn="1"/>
        </p:nvGrpSpPr>
        <p:grpSpPr>
          <a:xfrm>
            <a:off x="7729517" y="3708314"/>
            <a:ext cx="602603" cy="491501"/>
            <a:chOff x="878775" y="1415376"/>
            <a:chExt cx="823912" cy="827088"/>
          </a:xfrm>
        </p:grpSpPr>
        <p:sp>
          <p:nvSpPr>
            <p:cNvPr id="42" name="Oval 41"/>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tIns="0" bIns="0" rtlCol="0" anchor="ctr"/>
            <a:lstStyle/>
            <a:p>
              <a:pPr algn="ctr"/>
              <a:r>
                <a:rPr lang="en-AU" sz="1050" b="1" dirty="0">
                  <a:solidFill>
                    <a:schemeClr val="bg1"/>
                  </a:solidFill>
                  <a:latin typeface="+mn-lt"/>
                </a:rPr>
                <a:t>2</a:t>
              </a:r>
            </a:p>
          </p:txBody>
        </p:sp>
        <p:sp>
          <p:nvSpPr>
            <p:cNvPr id="43"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latin typeface="+mn-lt"/>
              </a:endParaRPr>
            </a:p>
          </p:txBody>
        </p:sp>
      </p:grpSp>
    </p:spTree>
    <p:extLst>
      <p:ext uri="{BB962C8B-B14F-4D97-AF65-F5344CB8AC3E}">
        <p14:creationId xmlns:p14="http://schemas.microsoft.com/office/powerpoint/2010/main" val="36576728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UK About Nous">
    <p:spTree>
      <p:nvGrpSpPr>
        <p:cNvPr id="1" name=""/>
        <p:cNvGrpSpPr/>
        <p:nvPr/>
      </p:nvGrpSpPr>
      <p:grpSpPr>
        <a:xfrm>
          <a:off x="0" y="0"/>
          <a:ext cx="0" cy="0"/>
          <a:chOff x="0" y="0"/>
          <a:chExt cx="0" cy="0"/>
        </a:xfrm>
      </p:grpSpPr>
      <p:sp>
        <p:nvSpPr>
          <p:cNvPr id="18" name="Rectangle 17"/>
          <p:cNvSpPr/>
          <p:nvPr userDrawn="1"/>
        </p:nvSpPr>
        <p:spPr>
          <a:xfrm>
            <a:off x="1315023" y="2573057"/>
            <a:ext cx="6513955" cy="461665"/>
          </a:xfrm>
          <a:prstGeom prst="rect">
            <a:avLst/>
          </a:prstGeom>
        </p:spPr>
        <p:txBody>
          <a:bodyPr wrap="square">
            <a:spAutoFit/>
          </a:bodyPr>
          <a:lstStyle/>
          <a:p>
            <a:pPr algn="ctr"/>
            <a:r>
              <a:rPr lang="en-AU" sz="1200" noProof="0" dirty="0">
                <a:latin typeface="Segoe UI Semilight" panose="020B0402040204020203" pitchFamily="34" charset="0"/>
                <a:cs typeface="Segoe UI Semilight" panose="020B0402040204020203" pitchFamily="34" charset="0"/>
              </a:rPr>
              <a:t>Nous is the largest Australian-founded management consulting</a:t>
            </a:r>
            <a:br>
              <a:rPr lang="en-AU" sz="1200" noProof="0" dirty="0">
                <a:latin typeface="Segoe UI Semilight" panose="020B0402040204020203" pitchFamily="34" charset="0"/>
                <a:cs typeface="Segoe UI Semilight" panose="020B0402040204020203" pitchFamily="34" charset="0"/>
              </a:rPr>
            </a:br>
            <a:r>
              <a:rPr lang="en-AU" sz="1200" noProof="0" dirty="0">
                <a:latin typeface="Segoe UI Semilight" panose="020B0402040204020203" pitchFamily="34" charset="0"/>
                <a:cs typeface="Segoe UI Semilight" panose="020B0402040204020203" pitchFamily="34" charset="0"/>
              </a:rPr>
              <a:t>firm with over 400 staff across Australia and the UK.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4105" y="841814"/>
            <a:ext cx="3655791" cy="811835"/>
          </a:xfrm>
          <a:prstGeom prst="rect">
            <a:avLst/>
          </a:prstGeom>
        </p:spPr>
      </p:pic>
      <p:cxnSp>
        <p:nvCxnSpPr>
          <p:cNvPr id="20" name="Straight Connector 19"/>
          <p:cNvCxnSpPr/>
          <p:nvPr userDrawn="1"/>
        </p:nvCxnSpPr>
        <p:spPr>
          <a:xfrm>
            <a:off x="1724026" y="2373966"/>
            <a:ext cx="5695949" cy="0"/>
          </a:xfrm>
          <a:prstGeom prst="line">
            <a:avLst/>
          </a:prstGeom>
          <a:ln w="1905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3837628" y="2221179"/>
            <a:ext cx="1468745" cy="300082"/>
          </a:xfrm>
          <a:prstGeom prst="rect">
            <a:avLst/>
          </a:prstGeom>
          <a:solidFill>
            <a:schemeClr val="bg1"/>
          </a:solidFill>
        </p:spPr>
        <p:txBody>
          <a:bodyPr wrap="square" rtlCol="0">
            <a:spAutoFit/>
          </a:bodyPr>
          <a:lstStyle/>
          <a:p>
            <a:pPr algn="ctr"/>
            <a:r>
              <a:rPr lang="en-AU" sz="1350" noProof="0" dirty="0">
                <a:solidFill>
                  <a:schemeClr val="bg2"/>
                </a:solidFill>
                <a:latin typeface="Segoe UI Semibold" panose="020B0702040204020203" pitchFamily="34" charset="0"/>
              </a:rPr>
              <a:t>About Nous</a:t>
            </a:r>
          </a:p>
        </p:txBody>
      </p:sp>
      <p:sp>
        <p:nvSpPr>
          <p:cNvPr id="14" name="Rectangle 13"/>
          <p:cNvSpPr/>
          <p:nvPr userDrawn="1"/>
        </p:nvSpPr>
        <p:spPr>
          <a:xfrm>
            <a:off x="1" y="3451974"/>
            <a:ext cx="9144001" cy="12332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5" name="Rectangle 14"/>
          <p:cNvSpPr/>
          <p:nvPr userDrawn="1"/>
        </p:nvSpPr>
        <p:spPr>
          <a:xfrm>
            <a:off x="465231" y="3710789"/>
            <a:ext cx="2441546" cy="738664"/>
          </a:xfrm>
          <a:prstGeom prst="rect">
            <a:avLst/>
          </a:prstGeom>
        </p:spPr>
        <p:txBody>
          <a:bodyPr wrap="square" lIns="0">
            <a:spAutoFit/>
          </a:bodyPr>
          <a:lstStyle/>
          <a:p>
            <a:r>
              <a:rPr lang="en-AU" sz="1050" dirty="0">
                <a:solidFill>
                  <a:schemeClr val="bg1"/>
                </a:solidFill>
                <a:latin typeface="Segoe UI Semibold" panose="020B0702040204020203" pitchFamily="34" charset="0"/>
                <a:cs typeface="Segoe UI Semilight" panose="020B0402040204020203" pitchFamily="34" charset="0"/>
              </a:rPr>
              <a:t>We partner with leaders to shape world-class businesses, effective government</a:t>
            </a:r>
            <a:r>
              <a:rPr lang="en-AU" sz="1050" baseline="0" dirty="0">
                <a:solidFill>
                  <a:schemeClr val="bg1"/>
                </a:solidFill>
                <a:latin typeface="Segoe UI Semibold" panose="020B0702040204020203" pitchFamily="34" charset="0"/>
                <a:cs typeface="Segoe UI Semilight" panose="020B0402040204020203" pitchFamily="34" charset="0"/>
              </a:rPr>
              <a:t> </a:t>
            </a:r>
            <a:r>
              <a:rPr lang="en-AU" sz="1050" dirty="0">
                <a:solidFill>
                  <a:schemeClr val="bg1"/>
                </a:solidFill>
                <a:latin typeface="Segoe UI Semibold" panose="020B0702040204020203" pitchFamily="34" charset="0"/>
                <a:cs typeface="Segoe UI Semilight" panose="020B0402040204020203" pitchFamily="34" charset="0"/>
              </a:rPr>
              <a:t>and empowered communities. </a:t>
            </a:r>
          </a:p>
        </p:txBody>
      </p:sp>
      <p:sp>
        <p:nvSpPr>
          <p:cNvPr id="24" name="Rectangle 23">
            <a:extLst>
              <a:ext uri="{FF2B5EF4-FFF2-40B4-BE49-F238E27FC236}">
                <a16:creationId xmlns:a16="http://schemas.microsoft.com/office/drawing/2014/main" id="{6269EDB1-31CC-4A83-9613-FF8316181ADB}"/>
              </a:ext>
            </a:extLst>
          </p:cNvPr>
          <p:cNvSpPr/>
          <p:nvPr userDrawn="1"/>
        </p:nvSpPr>
        <p:spPr>
          <a:xfrm>
            <a:off x="3287717" y="4247177"/>
            <a:ext cx="1724043" cy="230832"/>
          </a:xfrm>
          <a:prstGeom prst="rect">
            <a:avLst/>
          </a:prstGeom>
        </p:spPr>
        <p:txBody>
          <a:bodyPr wrap="square">
            <a:spAutoFit/>
          </a:bodyPr>
          <a:lstStyle/>
          <a:p>
            <a:pPr lvl="0" algn="ctr"/>
            <a:r>
              <a:rPr lang="en-AU" sz="9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PEOPLE</a:t>
            </a:r>
          </a:p>
        </p:txBody>
      </p:sp>
      <p:sp>
        <p:nvSpPr>
          <p:cNvPr id="25" name="Rectangle 24">
            <a:extLst>
              <a:ext uri="{FF2B5EF4-FFF2-40B4-BE49-F238E27FC236}">
                <a16:creationId xmlns:a16="http://schemas.microsoft.com/office/drawing/2014/main" id="{1E07584E-FC48-4B0D-AAD8-E9810407E438}"/>
              </a:ext>
            </a:extLst>
          </p:cNvPr>
          <p:cNvSpPr/>
          <p:nvPr userDrawn="1"/>
        </p:nvSpPr>
        <p:spPr>
          <a:xfrm>
            <a:off x="4840697" y="4247177"/>
            <a:ext cx="1545931" cy="230832"/>
          </a:xfrm>
          <a:prstGeom prst="rect">
            <a:avLst/>
          </a:prstGeom>
        </p:spPr>
        <p:txBody>
          <a:bodyPr wrap="square">
            <a:spAutoFit/>
          </a:bodyPr>
          <a:lstStyle/>
          <a:p>
            <a:pPr lvl="0" algn="ctr"/>
            <a:r>
              <a:rPr lang="en-AU" sz="9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YEARS</a:t>
            </a:r>
          </a:p>
        </p:txBody>
      </p:sp>
      <p:sp>
        <p:nvSpPr>
          <p:cNvPr id="27" name="Rectangle 26">
            <a:extLst>
              <a:ext uri="{FF2B5EF4-FFF2-40B4-BE49-F238E27FC236}">
                <a16:creationId xmlns:a16="http://schemas.microsoft.com/office/drawing/2014/main" id="{7579A913-268D-4A8A-BED9-2FF654F4F6C8}"/>
              </a:ext>
            </a:extLst>
          </p:cNvPr>
          <p:cNvSpPr/>
          <p:nvPr userDrawn="1"/>
        </p:nvSpPr>
        <p:spPr>
          <a:xfrm>
            <a:off x="6280785" y="4247177"/>
            <a:ext cx="1545931" cy="230832"/>
          </a:xfrm>
          <a:prstGeom prst="rect">
            <a:avLst/>
          </a:prstGeom>
        </p:spPr>
        <p:txBody>
          <a:bodyPr wrap="square">
            <a:spAutoFit/>
          </a:bodyPr>
          <a:lstStyle/>
          <a:p>
            <a:pPr lvl="0" algn="ctr"/>
            <a:r>
              <a:rPr lang="en-AU" sz="9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LOCATIONS</a:t>
            </a:r>
          </a:p>
        </p:txBody>
      </p:sp>
      <p:sp>
        <p:nvSpPr>
          <p:cNvPr id="28" name="Freeform 70">
            <a:extLst>
              <a:ext uri="{FF2B5EF4-FFF2-40B4-BE49-F238E27FC236}">
                <a16:creationId xmlns:a16="http://schemas.microsoft.com/office/drawing/2014/main" id="{F3BFF98D-7548-43B2-90C5-D11C3B25CE95}"/>
              </a:ext>
            </a:extLst>
          </p:cNvPr>
          <p:cNvSpPr>
            <a:spLocks noEditPoints="1"/>
          </p:cNvSpPr>
          <p:nvPr userDrawn="1"/>
        </p:nvSpPr>
        <p:spPr bwMode="auto">
          <a:xfrm>
            <a:off x="3848437" y="3717728"/>
            <a:ext cx="602603" cy="491501"/>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square" lIns="68580" tIns="27000" rIns="68580" bIns="27000" numCol="1" anchor="ctr" anchorCtr="0" compatLnSpc="1">
            <a:prstTxWarp prst="textNoShape">
              <a:avLst/>
            </a:prstTxWarp>
          </a:bodyPr>
          <a:lstStyle/>
          <a:p>
            <a:pPr algn="ctr"/>
            <a:r>
              <a:rPr kumimoji="0" lang="en-AU" sz="1200" b="1" i="0" u="none" strike="noStrike" kern="1200" cap="none" spc="0" normalizeH="0" baseline="0" noProof="0" dirty="0">
                <a:ln>
                  <a:noFill/>
                </a:ln>
                <a:solidFill>
                  <a:schemeClr val="bg1"/>
                </a:solidFill>
                <a:effectLst/>
                <a:uLnTx/>
                <a:uFillTx/>
                <a:latin typeface="+mn-lt"/>
                <a:ea typeface="+mn-ea"/>
                <a:cs typeface="Segoe UI" panose="020B0502040204020203" pitchFamily="34" charset="0"/>
              </a:rPr>
              <a:t>400</a:t>
            </a:r>
            <a:endParaRPr lang="en-AU" sz="1200" b="1" dirty="0">
              <a:solidFill>
                <a:schemeClr val="bg1"/>
              </a:solidFill>
              <a:latin typeface="+mn-lt"/>
              <a:cs typeface="Segoe UI" panose="020B0502040204020203" pitchFamily="34" charset="0"/>
            </a:endParaRPr>
          </a:p>
        </p:txBody>
      </p:sp>
      <p:sp>
        <p:nvSpPr>
          <p:cNvPr id="44" name="Freeform 70">
            <a:extLst>
              <a:ext uri="{FF2B5EF4-FFF2-40B4-BE49-F238E27FC236}">
                <a16:creationId xmlns:a16="http://schemas.microsoft.com/office/drawing/2014/main" id="{09DB6F78-E859-48E4-99F9-587828FE9077}"/>
              </a:ext>
            </a:extLst>
          </p:cNvPr>
          <p:cNvSpPr>
            <a:spLocks noEditPoints="1"/>
          </p:cNvSpPr>
          <p:nvPr userDrawn="1"/>
        </p:nvSpPr>
        <p:spPr bwMode="auto">
          <a:xfrm>
            <a:off x="5312362" y="3705877"/>
            <a:ext cx="602603" cy="491501"/>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square" lIns="68580" tIns="27000" rIns="68580" bIns="27000" numCol="1" anchor="ctr" anchorCtr="0" compatLnSpc="1">
            <a:prstTxWarp prst="textNoShape">
              <a:avLst/>
            </a:prstTxWarp>
          </a:bodyPr>
          <a:lstStyle/>
          <a:p>
            <a:pPr algn="ctr"/>
            <a:r>
              <a:rPr kumimoji="0" lang="en-AU" sz="12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t>20</a:t>
            </a:r>
            <a:endParaRPr lang="en-AU" sz="1200" b="1" dirty="0">
              <a:solidFill>
                <a:schemeClr val="bg1"/>
              </a:solidFill>
              <a:latin typeface="+mn-lt"/>
              <a:cs typeface="Segoe UI Semibold" panose="020B0702040204020203" pitchFamily="34" charset="0"/>
            </a:endParaRPr>
          </a:p>
        </p:txBody>
      </p:sp>
      <p:sp>
        <p:nvSpPr>
          <p:cNvPr id="45" name="Freeform 70">
            <a:extLst>
              <a:ext uri="{FF2B5EF4-FFF2-40B4-BE49-F238E27FC236}">
                <a16:creationId xmlns:a16="http://schemas.microsoft.com/office/drawing/2014/main" id="{BCD4DF84-ADFD-4915-B9AB-F7370574BB04}"/>
              </a:ext>
            </a:extLst>
          </p:cNvPr>
          <p:cNvSpPr>
            <a:spLocks noEditPoints="1"/>
          </p:cNvSpPr>
          <p:nvPr userDrawn="1"/>
        </p:nvSpPr>
        <p:spPr bwMode="auto">
          <a:xfrm>
            <a:off x="6752450" y="3708313"/>
            <a:ext cx="602603" cy="491501"/>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square" lIns="68580" tIns="27000" rIns="68580" bIns="27000" numCol="1" anchor="ctr" anchorCtr="0" compatLnSpc="1">
            <a:prstTxWarp prst="textNoShape">
              <a:avLst/>
            </a:prstTxWarp>
          </a:bodyPr>
          <a:lstStyle/>
          <a:p>
            <a:pPr marL="0" marR="0" lvl="0" indent="0" algn="ctr" defTabSz="685762"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t>9</a:t>
            </a:r>
          </a:p>
        </p:txBody>
      </p:sp>
    </p:spTree>
    <p:extLst>
      <p:ext uri="{BB962C8B-B14F-4D97-AF65-F5344CB8AC3E}">
        <p14:creationId xmlns:p14="http://schemas.microsoft.com/office/powerpoint/2010/main" val="39990338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bout Nous grey">
    <p:spTree>
      <p:nvGrpSpPr>
        <p:cNvPr id="1" name=""/>
        <p:cNvGrpSpPr/>
        <p:nvPr/>
      </p:nvGrpSpPr>
      <p:grpSpPr>
        <a:xfrm>
          <a:off x="0" y="0"/>
          <a:ext cx="0" cy="0"/>
          <a:chOff x="0" y="0"/>
          <a:chExt cx="0" cy="0"/>
        </a:xfrm>
      </p:grpSpPr>
      <p:sp>
        <p:nvSpPr>
          <p:cNvPr id="18" name="Rectangle 17"/>
          <p:cNvSpPr/>
          <p:nvPr userDrawn="1"/>
        </p:nvSpPr>
        <p:spPr>
          <a:xfrm>
            <a:off x="1315023" y="2573057"/>
            <a:ext cx="6513955" cy="461665"/>
          </a:xfrm>
          <a:prstGeom prst="rect">
            <a:avLst/>
          </a:prstGeom>
        </p:spPr>
        <p:txBody>
          <a:bodyPr wrap="square">
            <a:spAutoFit/>
          </a:bodyPr>
          <a:lstStyle/>
          <a:p>
            <a:pPr algn="ctr"/>
            <a:r>
              <a:rPr lang="en-AU" sz="1200" noProof="0" dirty="0">
                <a:latin typeface="Segoe UI Semilight" panose="020B0402040204020203" pitchFamily="34" charset="0"/>
                <a:cs typeface="Segoe UI Semilight" panose="020B0402040204020203" pitchFamily="34" charset="0"/>
              </a:rPr>
              <a:t>Nous is the largest Australian-founded management consulting</a:t>
            </a:r>
            <a:br>
              <a:rPr lang="en-AU" sz="1200" noProof="0" dirty="0">
                <a:latin typeface="Segoe UI Semilight" panose="020B0402040204020203" pitchFamily="34" charset="0"/>
                <a:cs typeface="Segoe UI Semilight" panose="020B0402040204020203" pitchFamily="34" charset="0"/>
              </a:rPr>
            </a:br>
            <a:r>
              <a:rPr lang="en-AU" sz="1200" noProof="0" dirty="0">
                <a:latin typeface="Segoe UI Semilight" panose="020B0402040204020203" pitchFamily="34" charset="0"/>
                <a:cs typeface="Segoe UI Semilight" panose="020B0402040204020203" pitchFamily="34" charset="0"/>
              </a:rPr>
              <a:t>firm with over 400 staff across Australia and the UK.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4105" y="841814"/>
            <a:ext cx="3655791" cy="811835"/>
          </a:xfrm>
          <a:prstGeom prst="rect">
            <a:avLst/>
          </a:prstGeom>
        </p:spPr>
      </p:pic>
      <p:cxnSp>
        <p:nvCxnSpPr>
          <p:cNvPr id="20" name="Straight Connector 19"/>
          <p:cNvCxnSpPr/>
          <p:nvPr userDrawn="1"/>
        </p:nvCxnSpPr>
        <p:spPr>
          <a:xfrm>
            <a:off x="1724026" y="2373966"/>
            <a:ext cx="5695949" cy="0"/>
          </a:xfrm>
          <a:prstGeom prst="line">
            <a:avLst/>
          </a:prstGeom>
          <a:ln w="1905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3837628" y="2221179"/>
            <a:ext cx="1468745" cy="300082"/>
          </a:xfrm>
          <a:prstGeom prst="rect">
            <a:avLst/>
          </a:prstGeom>
          <a:solidFill>
            <a:schemeClr val="bg1"/>
          </a:solidFill>
        </p:spPr>
        <p:txBody>
          <a:bodyPr wrap="square" rtlCol="0">
            <a:spAutoFit/>
          </a:bodyPr>
          <a:lstStyle/>
          <a:p>
            <a:pPr algn="ctr"/>
            <a:r>
              <a:rPr lang="en-AU" sz="1350" noProof="0" dirty="0">
                <a:solidFill>
                  <a:schemeClr val="bg2"/>
                </a:solidFill>
                <a:latin typeface="Segoe UI Semibold" panose="020B0702040204020203" pitchFamily="34" charset="0"/>
              </a:rPr>
              <a:t>About Nous</a:t>
            </a:r>
          </a:p>
        </p:txBody>
      </p:sp>
      <p:sp>
        <p:nvSpPr>
          <p:cNvPr id="14" name="Rectangle 13"/>
          <p:cNvSpPr/>
          <p:nvPr userDrawn="1"/>
        </p:nvSpPr>
        <p:spPr>
          <a:xfrm>
            <a:off x="1" y="3451974"/>
            <a:ext cx="9144001" cy="12332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solidFill>
                <a:schemeClr val="bg2"/>
              </a:solidFill>
            </a:endParaRPr>
          </a:p>
        </p:txBody>
      </p:sp>
      <p:sp>
        <p:nvSpPr>
          <p:cNvPr id="15" name="Rectangle 14"/>
          <p:cNvSpPr/>
          <p:nvPr userDrawn="1"/>
        </p:nvSpPr>
        <p:spPr>
          <a:xfrm>
            <a:off x="465231" y="3710789"/>
            <a:ext cx="2441546" cy="738664"/>
          </a:xfrm>
          <a:prstGeom prst="rect">
            <a:avLst/>
          </a:prstGeom>
        </p:spPr>
        <p:txBody>
          <a:bodyPr wrap="square" lIns="0">
            <a:spAutoFit/>
          </a:bodyPr>
          <a:lstStyle/>
          <a:p>
            <a:r>
              <a:rPr lang="en-AU" sz="1050" dirty="0">
                <a:solidFill>
                  <a:schemeClr val="bg2"/>
                </a:solidFill>
                <a:latin typeface="Segoe UI Semibold" panose="020B0702040204020203" pitchFamily="34" charset="0"/>
                <a:cs typeface="Segoe UI Semilight" panose="020B0402040204020203" pitchFamily="34" charset="0"/>
              </a:rPr>
              <a:t>We partner with leaders to shape world-class businesses, effective government</a:t>
            </a:r>
            <a:r>
              <a:rPr lang="en-AU" sz="1050" baseline="0" dirty="0">
                <a:solidFill>
                  <a:schemeClr val="bg2"/>
                </a:solidFill>
                <a:latin typeface="Segoe UI Semibold" panose="020B0702040204020203" pitchFamily="34" charset="0"/>
                <a:cs typeface="Segoe UI Semilight" panose="020B0402040204020203" pitchFamily="34" charset="0"/>
              </a:rPr>
              <a:t> </a:t>
            </a:r>
            <a:r>
              <a:rPr lang="en-AU" sz="1050" dirty="0">
                <a:solidFill>
                  <a:schemeClr val="bg2"/>
                </a:solidFill>
                <a:latin typeface="Segoe UI Semibold" panose="020B0702040204020203" pitchFamily="34" charset="0"/>
                <a:cs typeface="Segoe UI Semilight" panose="020B0402040204020203" pitchFamily="34" charset="0"/>
              </a:rPr>
              <a:t>and empowered communities. </a:t>
            </a:r>
          </a:p>
        </p:txBody>
      </p:sp>
      <p:sp>
        <p:nvSpPr>
          <p:cNvPr id="16" name="Rectangle 15"/>
          <p:cNvSpPr/>
          <p:nvPr userDrawn="1"/>
        </p:nvSpPr>
        <p:spPr>
          <a:xfrm>
            <a:off x="2802468" y="4247177"/>
            <a:ext cx="1724043" cy="230832"/>
          </a:xfrm>
          <a:prstGeom prst="rect">
            <a:avLst/>
          </a:prstGeom>
        </p:spPr>
        <p:txBody>
          <a:bodyPr wrap="square">
            <a:spAutoFit/>
          </a:bodyPr>
          <a:lstStyle/>
          <a:p>
            <a:pPr lvl="0" algn="ctr"/>
            <a:r>
              <a:rPr lang="en-AU" sz="900" b="0" dirty="0">
                <a:solidFill>
                  <a:schemeClr val="bg2"/>
                </a:solidFill>
                <a:latin typeface="Selawik Semibold" panose="020B0702040204020203" pitchFamily="34" charset="0"/>
                <a:ea typeface="Segoe UI" panose="020B0502040204020203" pitchFamily="34" charset="0"/>
                <a:cs typeface="Segoe UI" panose="020B0502040204020203" pitchFamily="34" charset="0"/>
              </a:rPr>
              <a:t>PEOPLE</a:t>
            </a:r>
          </a:p>
        </p:txBody>
      </p:sp>
      <p:sp>
        <p:nvSpPr>
          <p:cNvPr id="29" name="Rectangle 28"/>
          <p:cNvSpPr/>
          <p:nvPr userDrawn="1"/>
        </p:nvSpPr>
        <p:spPr>
          <a:xfrm>
            <a:off x="4355448" y="4247177"/>
            <a:ext cx="1545931" cy="230832"/>
          </a:xfrm>
          <a:prstGeom prst="rect">
            <a:avLst/>
          </a:prstGeom>
        </p:spPr>
        <p:txBody>
          <a:bodyPr wrap="square">
            <a:spAutoFit/>
          </a:bodyPr>
          <a:lstStyle/>
          <a:p>
            <a:pPr lvl="0" algn="ctr"/>
            <a:r>
              <a:rPr lang="en-AU" sz="900" b="0" dirty="0">
                <a:solidFill>
                  <a:schemeClr val="bg2"/>
                </a:solidFill>
                <a:latin typeface="Selawik Semibold" panose="020B0702040204020203" pitchFamily="34" charset="0"/>
                <a:ea typeface="Segoe UI" panose="020B0502040204020203" pitchFamily="34" charset="0"/>
                <a:cs typeface="Segoe UI" panose="020B0502040204020203" pitchFamily="34" charset="0"/>
              </a:rPr>
              <a:t>PRINCIPALS</a:t>
            </a:r>
          </a:p>
        </p:txBody>
      </p:sp>
      <p:sp>
        <p:nvSpPr>
          <p:cNvPr id="30" name="Rectangle 29"/>
          <p:cNvSpPr/>
          <p:nvPr userDrawn="1"/>
        </p:nvSpPr>
        <p:spPr>
          <a:xfrm>
            <a:off x="7103827" y="4245936"/>
            <a:ext cx="1853984" cy="230832"/>
          </a:xfrm>
          <a:prstGeom prst="rect">
            <a:avLst/>
          </a:prstGeom>
        </p:spPr>
        <p:txBody>
          <a:bodyPr wrap="square">
            <a:spAutoFit/>
          </a:bodyPr>
          <a:lstStyle/>
          <a:p>
            <a:pPr lvl="0" algn="ctr"/>
            <a:r>
              <a:rPr lang="en-AU" sz="900" b="0" dirty="0">
                <a:solidFill>
                  <a:schemeClr val="bg2"/>
                </a:solidFill>
                <a:latin typeface="Selawik Semibold" panose="020B0702040204020203" pitchFamily="34" charset="0"/>
                <a:ea typeface="Segoe UI" panose="020B0502040204020203" pitchFamily="34" charset="0"/>
                <a:cs typeface="Segoe UI" panose="020B0502040204020203" pitchFamily="34" charset="0"/>
              </a:rPr>
              <a:t>COUNTRIES</a:t>
            </a:r>
          </a:p>
        </p:txBody>
      </p:sp>
      <p:sp>
        <p:nvSpPr>
          <p:cNvPr id="31" name="Rectangle 30"/>
          <p:cNvSpPr/>
          <p:nvPr userDrawn="1"/>
        </p:nvSpPr>
        <p:spPr>
          <a:xfrm>
            <a:off x="5795537" y="4247177"/>
            <a:ext cx="1545931" cy="230832"/>
          </a:xfrm>
          <a:prstGeom prst="rect">
            <a:avLst/>
          </a:prstGeom>
        </p:spPr>
        <p:txBody>
          <a:bodyPr wrap="square">
            <a:spAutoFit/>
          </a:bodyPr>
          <a:lstStyle/>
          <a:p>
            <a:pPr lvl="0" algn="ctr"/>
            <a:r>
              <a:rPr lang="en-AU" sz="900" b="0" dirty="0">
                <a:solidFill>
                  <a:schemeClr val="bg2"/>
                </a:solidFill>
                <a:latin typeface="Selawik Semibold" panose="020B0702040204020203" pitchFamily="34" charset="0"/>
                <a:ea typeface="Segoe UI" panose="020B0502040204020203" pitchFamily="34" charset="0"/>
                <a:cs typeface="Segoe UI" panose="020B0502040204020203" pitchFamily="34" charset="0"/>
              </a:rPr>
              <a:t>LOCATIONS</a:t>
            </a:r>
          </a:p>
        </p:txBody>
      </p:sp>
      <p:grpSp>
        <p:nvGrpSpPr>
          <p:cNvPr id="32" name="Group 31"/>
          <p:cNvGrpSpPr>
            <a:grpSpLocks noChangeAspect="1"/>
          </p:cNvGrpSpPr>
          <p:nvPr userDrawn="1"/>
        </p:nvGrpSpPr>
        <p:grpSpPr>
          <a:xfrm>
            <a:off x="3363188" y="3717728"/>
            <a:ext cx="602603" cy="491501"/>
            <a:chOff x="878775" y="1415376"/>
            <a:chExt cx="823912" cy="827088"/>
          </a:xfrm>
        </p:grpSpPr>
        <p:sp>
          <p:nvSpPr>
            <p:cNvPr id="33" name="Oval 32"/>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lIns="72000" tIns="0" rIns="72000" bIns="0" rtlCol="0" anchor="ctr"/>
            <a:lstStyle/>
            <a:p>
              <a:pPr algn="ctr"/>
              <a:r>
                <a:rPr lang="en-AU" sz="1050" b="1" dirty="0">
                  <a:solidFill>
                    <a:schemeClr val="bg2"/>
                  </a:solidFill>
                  <a:latin typeface="+mn-lt"/>
                </a:rPr>
                <a:t>400</a:t>
              </a:r>
            </a:p>
          </p:txBody>
        </p:sp>
        <p:sp>
          <p:nvSpPr>
            <p:cNvPr id="34"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solidFill>
                  <a:schemeClr val="bg2"/>
                </a:solidFill>
                <a:latin typeface="+mn-lt"/>
              </a:endParaRPr>
            </a:p>
          </p:txBody>
        </p:sp>
      </p:grpSp>
      <p:grpSp>
        <p:nvGrpSpPr>
          <p:cNvPr id="35" name="Group 34"/>
          <p:cNvGrpSpPr>
            <a:grpSpLocks noChangeAspect="1"/>
          </p:cNvGrpSpPr>
          <p:nvPr userDrawn="1"/>
        </p:nvGrpSpPr>
        <p:grpSpPr>
          <a:xfrm>
            <a:off x="4827113" y="3705877"/>
            <a:ext cx="602603" cy="491501"/>
            <a:chOff x="878775" y="1415376"/>
            <a:chExt cx="823912" cy="827088"/>
          </a:xfrm>
        </p:grpSpPr>
        <p:sp>
          <p:nvSpPr>
            <p:cNvPr id="36" name="Oval 35"/>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tIns="0" bIns="0" rtlCol="0" anchor="ctr"/>
            <a:lstStyle/>
            <a:p>
              <a:pPr algn="ctr"/>
              <a:r>
                <a:rPr lang="en-AU" sz="1050" b="1" dirty="0">
                  <a:solidFill>
                    <a:schemeClr val="bg2"/>
                  </a:solidFill>
                  <a:latin typeface="+mn-lt"/>
                </a:rPr>
                <a:t>50</a:t>
              </a:r>
            </a:p>
          </p:txBody>
        </p:sp>
        <p:sp>
          <p:nvSpPr>
            <p:cNvPr id="37"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solidFill>
                  <a:schemeClr val="bg2"/>
                </a:solidFill>
                <a:latin typeface="+mn-lt"/>
              </a:endParaRPr>
            </a:p>
          </p:txBody>
        </p:sp>
      </p:grpSp>
      <p:grpSp>
        <p:nvGrpSpPr>
          <p:cNvPr id="38" name="Group 37"/>
          <p:cNvGrpSpPr>
            <a:grpSpLocks noChangeAspect="1"/>
          </p:cNvGrpSpPr>
          <p:nvPr userDrawn="1"/>
        </p:nvGrpSpPr>
        <p:grpSpPr>
          <a:xfrm>
            <a:off x="6267202" y="3708314"/>
            <a:ext cx="602603" cy="491501"/>
            <a:chOff x="878775" y="1415376"/>
            <a:chExt cx="823912" cy="827088"/>
          </a:xfrm>
        </p:grpSpPr>
        <p:sp>
          <p:nvSpPr>
            <p:cNvPr id="39" name="Oval 38"/>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tIns="0" bIns="0" rtlCol="0" anchor="ctr"/>
            <a:lstStyle/>
            <a:p>
              <a:pPr algn="ctr"/>
              <a:r>
                <a:rPr lang="en-AU" sz="1050" b="1" dirty="0">
                  <a:solidFill>
                    <a:schemeClr val="bg2"/>
                  </a:solidFill>
                  <a:latin typeface="+mn-lt"/>
                </a:rPr>
                <a:t>9</a:t>
              </a:r>
            </a:p>
          </p:txBody>
        </p:sp>
        <p:sp>
          <p:nvSpPr>
            <p:cNvPr id="40"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solidFill>
                  <a:schemeClr val="bg2"/>
                </a:solidFill>
                <a:latin typeface="+mn-lt"/>
              </a:endParaRPr>
            </a:p>
          </p:txBody>
        </p:sp>
      </p:grpSp>
      <p:grpSp>
        <p:nvGrpSpPr>
          <p:cNvPr id="41" name="Group 40"/>
          <p:cNvGrpSpPr>
            <a:grpSpLocks noChangeAspect="1"/>
          </p:cNvGrpSpPr>
          <p:nvPr userDrawn="1"/>
        </p:nvGrpSpPr>
        <p:grpSpPr>
          <a:xfrm>
            <a:off x="7729517" y="3708314"/>
            <a:ext cx="602603" cy="491501"/>
            <a:chOff x="878775" y="1415376"/>
            <a:chExt cx="823912" cy="827088"/>
          </a:xfrm>
        </p:grpSpPr>
        <p:sp>
          <p:nvSpPr>
            <p:cNvPr id="42" name="Oval 41"/>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tIns="0" bIns="0" rtlCol="0" anchor="ctr"/>
            <a:lstStyle/>
            <a:p>
              <a:pPr algn="ctr"/>
              <a:r>
                <a:rPr lang="en-AU" sz="1050" b="1" dirty="0">
                  <a:solidFill>
                    <a:schemeClr val="bg2"/>
                  </a:solidFill>
                  <a:latin typeface="+mn-lt"/>
                </a:rPr>
                <a:t>2</a:t>
              </a:r>
            </a:p>
          </p:txBody>
        </p:sp>
        <p:sp>
          <p:nvSpPr>
            <p:cNvPr id="43"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solidFill>
                  <a:schemeClr val="bg2"/>
                </a:solidFill>
                <a:latin typeface="+mn-lt"/>
              </a:endParaRPr>
            </a:p>
          </p:txBody>
        </p:sp>
      </p:grpSp>
    </p:spTree>
    <p:extLst>
      <p:ext uri="{BB962C8B-B14F-4D97-AF65-F5344CB8AC3E}">
        <p14:creationId xmlns:p14="http://schemas.microsoft.com/office/powerpoint/2010/main" val="42012975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UK About Nous grey">
    <p:spTree>
      <p:nvGrpSpPr>
        <p:cNvPr id="1" name=""/>
        <p:cNvGrpSpPr/>
        <p:nvPr/>
      </p:nvGrpSpPr>
      <p:grpSpPr>
        <a:xfrm>
          <a:off x="0" y="0"/>
          <a:ext cx="0" cy="0"/>
          <a:chOff x="0" y="0"/>
          <a:chExt cx="0" cy="0"/>
        </a:xfrm>
      </p:grpSpPr>
      <p:sp>
        <p:nvSpPr>
          <p:cNvPr id="18" name="Rectangle 17"/>
          <p:cNvSpPr/>
          <p:nvPr userDrawn="1"/>
        </p:nvSpPr>
        <p:spPr>
          <a:xfrm>
            <a:off x="1315023" y="2573057"/>
            <a:ext cx="6513955" cy="461665"/>
          </a:xfrm>
          <a:prstGeom prst="rect">
            <a:avLst/>
          </a:prstGeom>
        </p:spPr>
        <p:txBody>
          <a:bodyPr wrap="square">
            <a:spAutoFit/>
          </a:bodyPr>
          <a:lstStyle/>
          <a:p>
            <a:pPr algn="ctr"/>
            <a:r>
              <a:rPr lang="en-AU" sz="1200" noProof="0" dirty="0">
                <a:latin typeface="Segoe UI Semilight" panose="020B0402040204020203" pitchFamily="34" charset="0"/>
                <a:cs typeface="Segoe UI Semilight" panose="020B0402040204020203" pitchFamily="34" charset="0"/>
              </a:rPr>
              <a:t>Nous is the largest Australian-founded management consulting</a:t>
            </a:r>
            <a:br>
              <a:rPr lang="en-AU" sz="1200" noProof="0" dirty="0">
                <a:latin typeface="Segoe UI Semilight" panose="020B0402040204020203" pitchFamily="34" charset="0"/>
                <a:cs typeface="Segoe UI Semilight" panose="020B0402040204020203" pitchFamily="34" charset="0"/>
              </a:rPr>
            </a:br>
            <a:r>
              <a:rPr lang="en-AU" sz="1200" noProof="0" dirty="0">
                <a:latin typeface="Segoe UI Semilight" panose="020B0402040204020203" pitchFamily="34" charset="0"/>
                <a:cs typeface="Segoe UI Semilight" panose="020B0402040204020203" pitchFamily="34" charset="0"/>
              </a:rPr>
              <a:t>firm with over 400 staff across Australia and the UK.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4105" y="841814"/>
            <a:ext cx="3655791" cy="811835"/>
          </a:xfrm>
          <a:prstGeom prst="rect">
            <a:avLst/>
          </a:prstGeom>
        </p:spPr>
      </p:pic>
      <p:cxnSp>
        <p:nvCxnSpPr>
          <p:cNvPr id="20" name="Straight Connector 19"/>
          <p:cNvCxnSpPr/>
          <p:nvPr userDrawn="1"/>
        </p:nvCxnSpPr>
        <p:spPr>
          <a:xfrm>
            <a:off x="1724026" y="2373966"/>
            <a:ext cx="5695949" cy="0"/>
          </a:xfrm>
          <a:prstGeom prst="line">
            <a:avLst/>
          </a:prstGeom>
          <a:ln w="1905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3837628" y="2221179"/>
            <a:ext cx="1468745" cy="300082"/>
          </a:xfrm>
          <a:prstGeom prst="rect">
            <a:avLst/>
          </a:prstGeom>
          <a:solidFill>
            <a:schemeClr val="bg1"/>
          </a:solidFill>
        </p:spPr>
        <p:txBody>
          <a:bodyPr wrap="square" rtlCol="0">
            <a:spAutoFit/>
          </a:bodyPr>
          <a:lstStyle/>
          <a:p>
            <a:pPr algn="ctr"/>
            <a:r>
              <a:rPr lang="en-AU" sz="1350" noProof="0" dirty="0">
                <a:solidFill>
                  <a:schemeClr val="bg2"/>
                </a:solidFill>
                <a:latin typeface="Segoe UI Semibold" panose="020B0702040204020203" pitchFamily="34" charset="0"/>
              </a:rPr>
              <a:t>About Nous</a:t>
            </a:r>
          </a:p>
        </p:txBody>
      </p:sp>
      <p:sp>
        <p:nvSpPr>
          <p:cNvPr id="14" name="Rectangle 13"/>
          <p:cNvSpPr/>
          <p:nvPr userDrawn="1"/>
        </p:nvSpPr>
        <p:spPr>
          <a:xfrm>
            <a:off x="1" y="3451974"/>
            <a:ext cx="9144001" cy="12332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solidFill>
                <a:schemeClr val="bg2"/>
              </a:solidFill>
            </a:endParaRPr>
          </a:p>
        </p:txBody>
      </p:sp>
      <p:sp>
        <p:nvSpPr>
          <p:cNvPr id="15" name="Rectangle 14"/>
          <p:cNvSpPr/>
          <p:nvPr userDrawn="1"/>
        </p:nvSpPr>
        <p:spPr>
          <a:xfrm>
            <a:off x="465231" y="3710789"/>
            <a:ext cx="2441546" cy="738664"/>
          </a:xfrm>
          <a:prstGeom prst="rect">
            <a:avLst/>
          </a:prstGeom>
        </p:spPr>
        <p:txBody>
          <a:bodyPr wrap="square" lIns="0">
            <a:spAutoFit/>
          </a:bodyPr>
          <a:lstStyle/>
          <a:p>
            <a:r>
              <a:rPr lang="en-AU" sz="1050" dirty="0">
                <a:solidFill>
                  <a:schemeClr val="bg2"/>
                </a:solidFill>
                <a:latin typeface="Segoe UI Semibold" panose="020B0702040204020203" pitchFamily="34" charset="0"/>
                <a:cs typeface="Segoe UI Semilight" panose="020B0402040204020203" pitchFamily="34" charset="0"/>
              </a:rPr>
              <a:t>We partner with leaders to shape world-class businesses, effective government</a:t>
            </a:r>
            <a:r>
              <a:rPr lang="en-AU" sz="1050" baseline="0" dirty="0">
                <a:solidFill>
                  <a:schemeClr val="bg2"/>
                </a:solidFill>
                <a:latin typeface="Segoe UI Semibold" panose="020B0702040204020203" pitchFamily="34" charset="0"/>
                <a:cs typeface="Segoe UI Semilight" panose="020B0402040204020203" pitchFamily="34" charset="0"/>
              </a:rPr>
              <a:t> </a:t>
            </a:r>
            <a:r>
              <a:rPr lang="en-AU" sz="1050" dirty="0">
                <a:solidFill>
                  <a:schemeClr val="bg2"/>
                </a:solidFill>
                <a:latin typeface="Segoe UI Semibold" panose="020B0702040204020203" pitchFamily="34" charset="0"/>
                <a:cs typeface="Segoe UI Semilight" panose="020B0402040204020203" pitchFamily="34" charset="0"/>
              </a:rPr>
              <a:t>and empowered communities. </a:t>
            </a:r>
          </a:p>
        </p:txBody>
      </p:sp>
      <p:sp>
        <p:nvSpPr>
          <p:cNvPr id="16" name="Rectangle 15">
            <a:extLst>
              <a:ext uri="{FF2B5EF4-FFF2-40B4-BE49-F238E27FC236}">
                <a16:creationId xmlns:a16="http://schemas.microsoft.com/office/drawing/2014/main" id="{005DD84E-EDF6-4D31-82CE-7A677B5168FA}"/>
              </a:ext>
            </a:extLst>
          </p:cNvPr>
          <p:cNvSpPr/>
          <p:nvPr userDrawn="1"/>
        </p:nvSpPr>
        <p:spPr>
          <a:xfrm>
            <a:off x="3287717" y="4247177"/>
            <a:ext cx="1724043" cy="230832"/>
          </a:xfrm>
          <a:prstGeom prst="rect">
            <a:avLst/>
          </a:prstGeom>
        </p:spPr>
        <p:txBody>
          <a:bodyPr wrap="square">
            <a:spAutoFit/>
          </a:bodyPr>
          <a:lstStyle/>
          <a:p>
            <a:pPr lvl="0" algn="ctr"/>
            <a:r>
              <a:rPr lang="en-AU" sz="900" b="0" dirty="0">
                <a:solidFill>
                  <a:schemeClr val="bg2"/>
                </a:solidFill>
                <a:latin typeface="Segoe UI Semibold" panose="020B0702040204020203" pitchFamily="34" charset="0"/>
                <a:ea typeface="Segoe UI" panose="020B0502040204020203" pitchFamily="34" charset="0"/>
                <a:cs typeface="Segoe UI Semibold" panose="020B0702040204020203" pitchFamily="34" charset="0"/>
              </a:rPr>
              <a:t>PEOPLE</a:t>
            </a:r>
          </a:p>
        </p:txBody>
      </p:sp>
      <p:sp>
        <p:nvSpPr>
          <p:cNvPr id="17" name="Rectangle 16">
            <a:extLst>
              <a:ext uri="{FF2B5EF4-FFF2-40B4-BE49-F238E27FC236}">
                <a16:creationId xmlns:a16="http://schemas.microsoft.com/office/drawing/2014/main" id="{7B0E213E-DA25-4036-8D07-E04941E12D78}"/>
              </a:ext>
            </a:extLst>
          </p:cNvPr>
          <p:cNvSpPr/>
          <p:nvPr userDrawn="1"/>
        </p:nvSpPr>
        <p:spPr>
          <a:xfrm>
            <a:off x="4840697" y="4247177"/>
            <a:ext cx="1545931" cy="230832"/>
          </a:xfrm>
          <a:prstGeom prst="rect">
            <a:avLst/>
          </a:prstGeom>
        </p:spPr>
        <p:txBody>
          <a:bodyPr wrap="square">
            <a:spAutoFit/>
          </a:bodyPr>
          <a:lstStyle/>
          <a:p>
            <a:pPr lvl="0" algn="ctr"/>
            <a:r>
              <a:rPr lang="en-AU" sz="900" b="0" dirty="0">
                <a:solidFill>
                  <a:schemeClr val="bg2"/>
                </a:solidFill>
                <a:latin typeface="Segoe UI Semibold" panose="020B0702040204020203" pitchFamily="34" charset="0"/>
                <a:ea typeface="Segoe UI" panose="020B0502040204020203" pitchFamily="34" charset="0"/>
                <a:cs typeface="Segoe UI Semibold" panose="020B0702040204020203" pitchFamily="34" charset="0"/>
              </a:rPr>
              <a:t>YEARS</a:t>
            </a:r>
          </a:p>
        </p:txBody>
      </p:sp>
      <p:sp>
        <p:nvSpPr>
          <p:cNvPr id="22" name="Rectangle 21">
            <a:extLst>
              <a:ext uri="{FF2B5EF4-FFF2-40B4-BE49-F238E27FC236}">
                <a16:creationId xmlns:a16="http://schemas.microsoft.com/office/drawing/2014/main" id="{9701C8F5-F7EA-42F8-8F33-35DBC0DB231F}"/>
              </a:ext>
            </a:extLst>
          </p:cNvPr>
          <p:cNvSpPr/>
          <p:nvPr userDrawn="1"/>
        </p:nvSpPr>
        <p:spPr>
          <a:xfrm>
            <a:off x="6280785" y="4247177"/>
            <a:ext cx="1545931" cy="230832"/>
          </a:xfrm>
          <a:prstGeom prst="rect">
            <a:avLst/>
          </a:prstGeom>
        </p:spPr>
        <p:txBody>
          <a:bodyPr wrap="square">
            <a:spAutoFit/>
          </a:bodyPr>
          <a:lstStyle/>
          <a:p>
            <a:pPr lvl="0" algn="ctr"/>
            <a:r>
              <a:rPr lang="en-AU" sz="900" b="0" dirty="0">
                <a:solidFill>
                  <a:schemeClr val="bg2"/>
                </a:solidFill>
                <a:latin typeface="Segoe UI Semibold" panose="020B0702040204020203" pitchFamily="34" charset="0"/>
                <a:ea typeface="Segoe UI" panose="020B0502040204020203" pitchFamily="34" charset="0"/>
                <a:cs typeface="Segoe UI Semibold" panose="020B0702040204020203" pitchFamily="34" charset="0"/>
              </a:rPr>
              <a:t>LOCATIONS</a:t>
            </a:r>
          </a:p>
        </p:txBody>
      </p:sp>
      <p:sp>
        <p:nvSpPr>
          <p:cNvPr id="23" name="Freeform 70">
            <a:extLst>
              <a:ext uri="{FF2B5EF4-FFF2-40B4-BE49-F238E27FC236}">
                <a16:creationId xmlns:a16="http://schemas.microsoft.com/office/drawing/2014/main" id="{990EEB83-D5A8-452B-A2F3-70B3D5ACFB60}"/>
              </a:ext>
            </a:extLst>
          </p:cNvPr>
          <p:cNvSpPr>
            <a:spLocks noEditPoints="1"/>
          </p:cNvSpPr>
          <p:nvPr userDrawn="1"/>
        </p:nvSpPr>
        <p:spPr bwMode="auto">
          <a:xfrm>
            <a:off x="3848437" y="3717728"/>
            <a:ext cx="602603" cy="491501"/>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square" lIns="68580" tIns="27000" rIns="68580" bIns="27000" numCol="1" anchor="ctr" anchorCtr="0" compatLnSpc="1">
            <a:prstTxWarp prst="textNoShape">
              <a:avLst/>
            </a:prstTxWarp>
          </a:bodyPr>
          <a:lstStyle/>
          <a:p>
            <a:pPr algn="ctr"/>
            <a:r>
              <a:rPr kumimoji="0" lang="en-AU" sz="1200" b="1" i="0" u="none" strike="noStrike" kern="1200" cap="none" spc="0" normalizeH="0" baseline="0" noProof="0" dirty="0">
                <a:ln>
                  <a:noFill/>
                </a:ln>
                <a:solidFill>
                  <a:schemeClr val="bg2"/>
                </a:solidFill>
                <a:effectLst/>
                <a:uLnTx/>
                <a:uFillTx/>
                <a:latin typeface="+mn-lt"/>
                <a:ea typeface="+mn-ea"/>
                <a:cs typeface="Segoe UI" panose="020B0502040204020203" pitchFamily="34" charset="0"/>
              </a:rPr>
              <a:t>400</a:t>
            </a:r>
            <a:endParaRPr lang="en-AU" sz="1200" b="1" dirty="0">
              <a:solidFill>
                <a:schemeClr val="bg2"/>
              </a:solidFill>
              <a:latin typeface="+mn-lt"/>
              <a:cs typeface="Segoe UI" panose="020B0502040204020203" pitchFamily="34" charset="0"/>
            </a:endParaRPr>
          </a:p>
        </p:txBody>
      </p:sp>
      <p:sp>
        <p:nvSpPr>
          <p:cNvPr id="29" name="Freeform 70">
            <a:extLst>
              <a:ext uri="{FF2B5EF4-FFF2-40B4-BE49-F238E27FC236}">
                <a16:creationId xmlns:a16="http://schemas.microsoft.com/office/drawing/2014/main" id="{4D11DC49-96D4-4DA6-9391-601BE24469C6}"/>
              </a:ext>
            </a:extLst>
          </p:cNvPr>
          <p:cNvSpPr>
            <a:spLocks noEditPoints="1"/>
          </p:cNvSpPr>
          <p:nvPr userDrawn="1"/>
        </p:nvSpPr>
        <p:spPr bwMode="auto">
          <a:xfrm>
            <a:off x="5312362" y="3705877"/>
            <a:ext cx="602603" cy="491501"/>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square" lIns="68580" tIns="27000" rIns="68580" bIns="27000" numCol="1" anchor="ctr" anchorCtr="0" compatLnSpc="1">
            <a:prstTxWarp prst="textNoShape">
              <a:avLst/>
            </a:prstTxWarp>
          </a:bodyPr>
          <a:lstStyle/>
          <a:p>
            <a:pPr algn="ctr"/>
            <a:r>
              <a:rPr kumimoji="0" lang="en-AU" sz="1200" b="1" i="0" u="none" strike="noStrike" kern="1200" cap="none" spc="0" normalizeH="0" baseline="0" noProof="0" dirty="0">
                <a:ln>
                  <a:noFill/>
                </a:ln>
                <a:solidFill>
                  <a:schemeClr val="bg2"/>
                </a:solidFill>
                <a:effectLst/>
                <a:uLnTx/>
                <a:uFillTx/>
                <a:latin typeface="+mn-lt"/>
                <a:ea typeface="+mn-ea"/>
                <a:cs typeface="Segoe UI Semibold" panose="020B0702040204020203" pitchFamily="34" charset="0"/>
              </a:rPr>
              <a:t>20</a:t>
            </a:r>
            <a:endParaRPr lang="en-AU" sz="1200" b="1" dirty="0">
              <a:solidFill>
                <a:schemeClr val="bg2"/>
              </a:solidFill>
              <a:latin typeface="+mn-lt"/>
              <a:cs typeface="Segoe UI Semibold" panose="020B0702040204020203" pitchFamily="34" charset="0"/>
            </a:endParaRPr>
          </a:p>
        </p:txBody>
      </p:sp>
      <p:sp>
        <p:nvSpPr>
          <p:cNvPr id="30" name="Freeform 70">
            <a:extLst>
              <a:ext uri="{FF2B5EF4-FFF2-40B4-BE49-F238E27FC236}">
                <a16:creationId xmlns:a16="http://schemas.microsoft.com/office/drawing/2014/main" id="{3077B3D7-2FED-4B00-ABA4-E725B1764A7C}"/>
              </a:ext>
            </a:extLst>
          </p:cNvPr>
          <p:cNvSpPr>
            <a:spLocks noEditPoints="1"/>
          </p:cNvSpPr>
          <p:nvPr userDrawn="1"/>
        </p:nvSpPr>
        <p:spPr bwMode="auto">
          <a:xfrm>
            <a:off x="6752450" y="3708313"/>
            <a:ext cx="602603" cy="491501"/>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square" lIns="68580" tIns="27000" rIns="68580" bIns="27000" numCol="1" anchor="ctr" anchorCtr="0" compatLnSpc="1">
            <a:prstTxWarp prst="textNoShape">
              <a:avLst/>
            </a:prstTxWarp>
          </a:bodyPr>
          <a:lstStyle/>
          <a:p>
            <a:pPr marL="0" marR="0" lvl="0" indent="0" algn="ctr" defTabSz="685762"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chemeClr val="bg2"/>
                </a:solidFill>
                <a:effectLst/>
                <a:uLnTx/>
                <a:uFillTx/>
                <a:latin typeface="+mn-lt"/>
                <a:ea typeface="+mn-ea"/>
                <a:cs typeface="Segoe UI Semibold" panose="020B0702040204020203" pitchFamily="34" charset="0"/>
              </a:rPr>
              <a:t>9</a:t>
            </a:r>
          </a:p>
        </p:txBody>
      </p:sp>
    </p:spTree>
    <p:extLst>
      <p:ext uri="{BB962C8B-B14F-4D97-AF65-F5344CB8AC3E}">
        <p14:creationId xmlns:p14="http://schemas.microsoft.com/office/powerpoint/2010/main" val="224310530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62E7D2-AFE7-4016-9E8D-6A31337D10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 t="63966" b="2498"/>
          <a:stretch/>
        </p:blipFill>
        <p:spPr>
          <a:xfrm>
            <a:off x="1" y="2680966"/>
            <a:ext cx="9145694" cy="1725968"/>
          </a:xfrm>
          <a:prstGeom prst="rect">
            <a:avLst/>
          </a:prstGeom>
        </p:spPr>
      </p:pic>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282793713"/>
              </p:ext>
            </p:extLst>
          </p:nvPr>
        </p:nvGraphicFramePr>
        <p:xfrm>
          <a:off x="1192" y="1192"/>
          <a:ext cx="1191" cy="119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1" cy="1190"/>
                      </a:xfrm>
                      <a:prstGeom prst="rect">
                        <a:avLst/>
                      </a:prstGeom>
                    </p:spPr>
                  </p:pic>
                </p:oleObj>
              </mc:Fallback>
            </mc:AlternateContent>
          </a:graphicData>
        </a:graphic>
      </p:graphicFrame>
      <p:sp>
        <p:nvSpPr>
          <p:cNvPr id="7" name="Text Placeholder 14"/>
          <p:cNvSpPr>
            <a:spLocks noGrp="1"/>
          </p:cNvSpPr>
          <p:nvPr>
            <p:ph type="body" sz="quarter" idx="12" hasCustomPrompt="1"/>
          </p:nvPr>
        </p:nvSpPr>
        <p:spPr>
          <a:xfrm>
            <a:off x="499566" y="3286904"/>
            <a:ext cx="5119139" cy="539935"/>
          </a:xfrm>
          <a:prstGeom prst="rect">
            <a:avLst/>
          </a:prstGeom>
        </p:spPr>
        <p:txBody>
          <a:bodyPr anchor="ctr"/>
          <a:lstStyle>
            <a:lvl1pPr>
              <a:defRPr sz="2316">
                <a:solidFill>
                  <a:schemeClr val="bg1"/>
                </a:solidFill>
                <a:latin typeface="Segoe UI Semibold" panose="020B0702040204020203" pitchFamily="34" charset="0"/>
              </a:defRPr>
            </a:lvl1pPr>
          </a:lstStyle>
          <a:p>
            <a:pPr lvl="0"/>
            <a:r>
              <a:rPr lang="en-AU" noProof="0"/>
              <a:t>Section break</a:t>
            </a:r>
          </a:p>
        </p:txBody>
      </p:sp>
      <p:pic>
        <p:nvPicPr>
          <p:cNvPr id="10" name="Picture 9">
            <a:extLst>
              <a:ext uri="{FF2B5EF4-FFF2-40B4-BE49-F238E27FC236}">
                <a16:creationId xmlns:a16="http://schemas.microsoft.com/office/drawing/2014/main" id="{7DC68DC2-D5FD-4D50-B436-C8EE929912B6}"/>
              </a:ext>
            </a:extLst>
          </p:cNvPr>
          <p:cNvPicPr>
            <a:picLocks noChangeAspect="1" noChangeArrowheads="1"/>
          </p:cNvPicPr>
          <p:nvPr userDrawn="1"/>
        </p:nvPicPr>
        <p:blipFill rotWithShape="1">
          <a:blip r:embed="rId6" cstate="screen">
            <a:alphaModFix amt="67000"/>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t="3924" r="45018" b="49528"/>
          <a:stretch/>
        </p:blipFill>
        <p:spPr bwMode="auto">
          <a:xfrm>
            <a:off x="5061585" y="2680966"/>
            <a:ext cx="4084111" cy="1725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90029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4_blank with title">
    <p:spTree>
      <p:nvGrpSpPr>
        <p:cNvPr id="1" name=""/>
        <p:cNvGrpSpPr/>
        <p:nvPr/>
      </p:nvGrpSpPr>
      <p:grpSpPr>
        <a:xfrm>
          <a:off x="0" y="0"/>
          <a:ext cx="0" cy="0"/>
          <a:chOff x="0" y="0"/>
          <a:chExt cx="0" cy="0"/>
        </a:xfrm>
      </p:grpSpPr>
      <p:pic>
        <p:nvPicPr>
          <p:cNvPr id="21" name="Picture 20"/>
          <p:cNvPicPr>
            <a:picLocks/>
          </p:cNvPicPr>
          <p:nvPr userDrawn="1"/>
        </p:nvPicPr>
        <p:blipFill>
          <a:blip r:embed="rId2" cstate="screen">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7" name="Text Placeholder 28"/>
          <p:cNvSpPr>
            <a:spLocks noGrp="1"/>
          </p:cNvSpPr>
          <p:nvPr>
            <p:ph type="body" sz="quarter" idx="18" hasCustomPrompt="1"/>
          </p:nvPr>
        </p:nvSpPr>
        <p:spPr>
          <a:xfrm>
            <a:off x="500128" y="505043"/>
            <a:ext cx="8143745" cy="392909"/>
          </a:xfrm>
          <a:prstGeom prst="rect">
            <a:avLst/>
          </a:prstGeom>
        </p:spPr>
        <p:txBody>
          <a:bodyPr anchor="ctr"/>
          <a:lstStyle>
            <a:lvl1pPr marL="0" algn="l" defTabSz="633239" rtl="0" eaLnBrk="1" latinLnBrk="0" hangingPunct="1">
              <a:lnSpc>
                <a:spcPct val="90000"/>
              </a:lnSpc>
              <a:defRPr lang="en-AU" sz="1950" kern="1200" noProof="0" dirty="0">
                <a:solidFill>
                  <a:schemeClr val="bg2"/>
                </a:solidFill>
                <a:latin typeface="+mj-lt"/>
                <a:ea typeface="+mn-ea"/>
                <a:cs typeface="+mn-cs"/>
              </a:defRPr>
            </a:lvl1pPr>
          </a:lstStyle>
          <a:p>
            <a:pPr lvl="0"/>
            <a:r>
              <a:rPr lang="en-AU"/>
              <a:t>Governing </a:t>
            </a:r>
            <a:r>
              <a:rPr lang="en-AU" noProof="0"/>
              <a:t>thought</a:t>
            </a:r>
          </a:p>
        </p:txBody>
      </p:sp>
      <p:sp>
        <p:nvSpPr>
          <p:cNvPr id="3" name="Text Placeholder 2"/>
          <p:cNvSpPr>
            <a:spLocks noGrp="1"/>
          </p:cNvSpPr>
          <p:nvPr>
            <p:ph type="body" sz="quarter" idx="19" hasCustomPrompt="1"/>
          </p:nvPr>
        </p:nvSpPr>
        <p:spPr>
          <a:xfrm>
            <a:off x="504891" y="4278479"/>
            <a:ext cx="8131837" cy="389245"/>
          </a:xfrm>
          <a:prstGeom prst="rect">
            <a:avLst/>
          </a:prstGeom>
        </p:spPr>
        <p:txBody>
          <a:bodyPr anchor="ctr"/>
          <a:lstStyle>
            <a:lvl1pPr>
              <a:defRPr sz="854"/>
            </a:lvl1pPr>
          </a:lstStyle>
          <a:p>
            <a:pPr lvl="0"/>
            <a:r>
              <a:rPr lang="en-AU"/>
              <a:t>Source</a:t>
            </a:r>
          </a:p>
        </p:txBody>
      </p:sp>
    </p:spTree>
    <p:extLst>
      <p:ext uri="{BB962C8B-B14F-4D97-AF65-F5344CB8AC3E}">
        <p14:creationId xmlns:p14="http://schemas.microsoft.com/office/powerpoint/2010/main" val="421047201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hree Ideas blue">
    <p:spTree>
      <p:nvGrpSpPr>
        <p:cNvPr id="1" name=""/>
        <p:cNvGrpSpPr/>
        <p:nvPr/>
      </p:nvGrpSpPr>
      <p:grpSpPr>
        <a:xfrm>
          <a:off x="0" y="0"/>
          <a:ext cx="0" cy="0"/>
          <a:chOff x="0" y="0"/>
          <a:chExt cx="0" cy="0"/>
        </a:xfrm>
      </p:grpSpPr>
      <p:pic>
        <p:nvPicPr>
          <p:cNvPr id="21" name="Picture 20"/>
          <p:cNvPicPr>
            <a:picLocks/>
          </p:cNvPicPr>
          <p:nvPr userDrawn="1"/>
        </p:nvPicPr>
        <p:blipFill>
          <a:blip r:embed="rId2" cstate="screen">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5" name="Rectangle 4"/>
          <p:cNvSpPr/>
          <p:nvPr userDrawn="1"/>
        </p:nvSpPr>
        <p:spPr>
          <a:xfrm>
            <a:off x="0" y="82278"/>
            <a:ext cx="521023" cy="506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097" noProof="0" dirty="0"/>
          </a:p>
        </p:txBody>
      </p:sp>
      <p:sp>
        <p:nvSpPr>
          <p:cNvPr id="12" name="Text Placeholder 28"/>
          <p:cNvSpPr>
            <a:spLocks noGrp="1"/>
          </p:cNvSpPr>
          <p:nvPr>
            <p:ph type="body" sz="quarter" idx="18" hasCustomPrompt="1"/>
          </p:nvPr>
        </p:nvSpPr>
        <p:spPr>
          <a:xfrm>
            <a:off x="845210" y="505043"/>
            <a:ext cx="7780172" cy="392909"/>
          </a:xfrm>
        </p:spPr>
        <p:txBody>
          <a:bodyPr anchor="ctr"/>
          <a:lstStyle>
            <a:lvl1pPr>
              <a:defRPr lang="en-AU" sz="1950" kern="1200" spc="0" noProof="0" dirty="0">
                <a:solidFill>
                  <a:schemeClr val="bg2"/>
                </a:solidFill>
                <a:latin typeface="+mj-lt"/>
                <a:ea typeface="+mn-ea"/>
                <a:cs typeface="+mn-cs"/>
              </a:defRPr>
            </a:lvl1pPr>
          </a:lstStyle>
          <a:p>
            <a:pPr marL="0" lvl="0" indent="0" algn="l" defTabSz="633239" rtl="0" eaLnBrk="1" latinLnBrk="0" hangingPunct="1">
              <a:lnSpc>
                <a:spcPct val="90000"/>
              </a:lnSpc>
              <a:spcBef>
                <a:spcPts val="278"/>
              </a:spcBef>
              <a:buFont typeface="Arial" pitchFamily="34" charset="0"/>
              <a:buNone/>
            </a:pPr>
            <a:r>
              <a:rPr lang="en-AU" noProof="0"/>
              <a:t>Governing thought</a:t>
            </a:r>
          </a:p>
        </p:txBody>
      </p:sp>
      <p:sp>
        <p:nvSpPr>
          <p:cNvPr id="16" name="Text Placeholder 3"/>
          <p:cNvSpPr>
            <a:spLocks noGrp="1"/>
          </p:cNvSpPr>
          <p:nvPr>
            <p:ph type="body" sz="quarter" idx="19"/>
          </p:nvPr>
        </p:nvSpPr>
        <p:spPr>
          <a:xfrm>
            <a:off x="845139" y="1167919"/>
            <a:ext cx="7777301" cy="1079294"/>
          </a:xfrm>
          <a:noFill/>
        </p:spPr>
        <p:txBody>
          <a:bodyPr lIns="252000" tIns="180000" rIns="252000" bIns="180000" anchor="ctr"/>
          <a:lstStyle>
            <a:lvl1pPr>
              <a:defRPr>
                <a:solidFill>
                  <a:schemeClr val="bg2"/>
                </a:solidFill>
              </a:defRPr>
            </a:lvl1pPr>
            <a:lvl2pPr>
              <a:defRPr>
                <a:solidFill>
                  <a:schemeClr val="bg2"/>
                </a:solidFill>
              </a:defRPr>
            </a:lvl2pPr>
            <a:lvl3pPr>
              <a:defRPr>
                <a:solidFill>
                  <a:schemeClr val="bg2"/>
                </a:solidFill>
              </a:defRPr>
            </a:lvl3pPr>
            <a:lvl4pPr>
              <a:defRPr>
                <a:solidFill>
                  <a:schemeClr val="bg1"/>
                </a:solidFill>
              </a:defRPr>
            </a:lvl4pPr>
          </a:lstStyle>
          <a:p>
            <a:pPr lvl="0"/>
            <a:r>
              <a:rPr lang="en-US" noProof="0"/>
              <a:t>Edit Master text styles</a:t>
            </a:r>
          </a:p>
          <a:p>
            <a:pPr lvl="1"/>
            <a:r>
              <a:rPr lang="en-US" noProof="0"/>
              <a:t>Second level</a:t>
            </a:r>
          </a:p>
          <a:p>
            <a:pPr lvl="2"/>
            <a:r>
              <a:rPr lang="en-US" noProof="0"/>
              <a:t>Third level</a:t>
            </a:r>
          </a:p>
        </p:txBody>
      </p:sp>
      <p:sp>
        <p:nvSpPr>
          <p:cNvPr id="17" name="Text Placeholder 3"/>
          <p:cNvSpPr>
            <a:spLocks noGrp="1"/>
          </p:cNvSpPr>
          <p:nvPr>
            <p:ph type="body" sz="quarter" idx="20"/>
          </p:nvPr>
        </p:nvSpPr>
        <p:spPr>
          <a:xfrm>
            <a:off x="845103" y="2364205"/>
            <a:ext cx="7777301" cy="1079294"/>
          </a:xfrm>
          <a:noFill/>
        </p:spPr>
        <p:txBody>
          <a:bodyPr lIns="252000" tIns="180000" rIns="252000" bIns="180000" anchor="ctr"/>
          <a:lstStyle>
            <a:lvl1pPr>
              <a:defRPr>
                <a:solidFill>
                  <a:schemeClr val="bg2"/>
                </a:solidFill>
              </a:defRPr>
            </a:lvl1pPr>
            <a:lvl2pPr>
              <a:defRPr>
                <a:solidFill>
                  <a:schemeClr val="bg2"/>
                </a:solidFill>
              </a:defRPr>
            </a:lvl2pPr>
            <a:lvl3pPr>
              <a:defRPr>
                <a:solidFill>
                  <a:schemeClr val="bg2"/>
                </a:solidFill>
              </a:defRPr>
            </a:lvl3pPr>
            <a:lvl4pPr>
              <a:defRPr>
                <a:solidFill>
                  <a:schemeClr val="bg1"/>
                </a:solidFill>
              </a:defRPr>
            </a:lvl4pPr>
          </a:lstStyle>
          <a:p>
            <a:pPr lvl="0"/>
            <a:r>
              <a:rPr lang="en-US" noProof="0"/>
              <a:t>Edit Master text styles</a:t>
            </a:r>
          </a:p>
          <a:p>
            <a:pPr lvl="1"/>
            <a:r>
              <a:rPr lang="en-US" noProof="0"/>
              <a:t>Second level</a:t>
            </a:r>
          </a:p>
          <a:p>
            <a:pPr lvl="2"/>
            <a:r>
              <a:rPr lang="en-US" noProof="0"/>
              <a:t>Third level</a:t>
            </a:r>
          </a:p>
        </p:txBody>
      </p:sp>
      <p:sp>
        <p:nvSpPr>
          <p:cNvPr id="18" name="Text Placeholder 3"/>
          <p:cNvSpPr>
            <a:spLocks noGrp="1"/>
          </p:cNvSpPr>
          <p:nvPr>
            <p:ph type="body" sz="quarter" idx="21"/>
          </p:nvPr>
        </p:nvSpPr>
        <p:spPr>
          <a:xfrm>
            <a:off x="845211" y="3579895"/>
            <a:ext cx="7777301" cy="1079294"/>
          </a:xfrm>
          <a:noFill/>
        </p:spPr>
        <p:txBody>
          <a:bodyPr lIns="252000" tIns="180000" rIns="252000" bIns="180000" anchor="ctr"/>
          <a:lstStyle>
            <a:lvl1pPr>
              <a:defRPr>
                <a:solidFill>
                  <a:schemeClr val="bg2"/>
                </a:solidFill>
              </a:defRPr>
            </a:lvl1pPr>
            <a:lvl2pPr>
              <a:defRPr>
                <a:solidFill>
                  <a:schemeClr val="bg2"/>
                </a:solidFill>
              </a:defRPr>
            </a:lvl2pPr>
            <a:lvl3pPr>
              <a:defRPr>
                <a:solidFill>
                  <a:schemeClr val="bg2"/>
                </a:solidFill>
              </a:defRPr>
            </a:lvl3pPr>
            <a:lvl4pPr>
              <a:defRPr>
                <a:solidFill>
                  <a:schemeClr val="bg1"/>
                </a:solidFill>
              </a:defRPr>
            </a:lvl4pPr>
          </a:lstStyle>
          <a:p>
            <a:pPr lvl="0"/>
            <a:r>
              <a:rPr lang="en-US" noProof="0"/>
              <a:t>Edit Master text styles</a:t>
            </a:r>
          </a:p>
          <a:p>
            <a:pPr lvl="1"/>
            <a:r>
              <a:rPr lang="en-US" noProof="0"/>
              <a:t>Second level</a:t>
            </a:r>
          </a:p>
          <a:p>
            <a:pPr lvl="2"/>
            <a:r>
              <a:rPr lang="en-US" noProof="0"/>
              <a:t>Third level</a:t>
            </a:r>
          </a:p>
        </p:txBody>
      </p:sp>
      <p:pic>
        <p:nvPicPr>
          <p:cNvPr id="13" name="Picture 12">
            <a:extLst>
              <a:ext uri="{FF2B5EF4-FFF2-40B4-BE49-F238E27FC236}">
                <a16:creationId xmlns:a16="http://schemas.microsoft.com/office/drawing/2014/main" id="{0B0B2703-C0CC-4A8B-9619-E826F658AFF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724931" y="4805022"/>
            <a:ext cx="1222124" cy="188689"/>
          </a:xfrm>
          <a:prstGeom prst="rect">
            <a:avLst/>
          </a:prstGeom>
        </p:spPr>
      </p:pic>
    </p:spTree>
    <p:extLst>
      <p:ext uri="{BB962C8B-B14F-4D97-AF65-F5344CB8AC3E}">
        <p14:creationId xmlns:p14="http://schemas.microsoft.com/office/powerpoint/2010/main" val="58847531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3F8A94-AA25-6944-AF74-9123A6FA1FEC}"/>
              </a:ext>
            </a:extLst>
          </p:cNvPr>
          <p:cNvPicPr>
            <a:picLocks noChangeAspect="1"/>
          </p:cNvPicPr>
          <p:nvPr userDrawn="1"/>
        </p:nvPicPr>
        <p:blipFill>
          <a:blip r:embed="rId2"/>
          <a:stretch>
            <a:fillRect/>
          </a:stretch>
        </p:blipFill>
        <p:spPr>
          <a:xfrm>
            <a:off x="7369148" y="4550753"/>
            <a:ext cx="1523631" cy="370102"/>
          </a:xfrm>
          <a:prstGeom prst="rect">
            <a:avLst/>
          </a:prstGeom>
        </p:spPr>
      </p:pic>
      <p:sp>
        <p:nvSpPr>
          <p:cNvPr id="6" name="Slide Number Placeholder 3">
            <a:extLst>
              <a:ext uri="{FF2B5EF4-FFF2-40B4-BE49-F238E27FC236}">
                <a16:creationId xmlns:a16="http://schemas.microsoft.com/office/drawing/2014/main" id="{DF033CE1-296B-8649-BC8E-55362BC5C8F2}"/>
              </a:ext>
            </a:extLst>
          </p:cNvPr>
          <p:cNvSpPr txBox="1">
            <a:spLocks/>
          </p:cNvSpPr>
          <p:nvPr userDrawn="1"/>
        </p:nvSpPr>
        <p:spPr>
          <a:xfrm>
            <a:off x="251223" y="4818184"/>
            <a:ext cx="378619" cy="325316"/>
          </a:xfrm>
          <a:prstGeom prst="rect">
            <a:avLst/>
          </a:prstGeom>
        </p:spPr>
        <p:txBody>
          <a:bodyPr vert="horz" lIns="55721" tIns="27861" rIns="55721" bIns="27861" rtlCol="0" anchor="t"/>
          <a:lstStyle>
            <a:defPPr>
              <a:defRPr lang="en-US"/>
            </a:defPPr>
            <a:lvl1pPr marL="0" algn="r" defTabSz="914400" rtl="0" eaLnBrk="1" latinLnBrk="0" hangingPunct="1">
              <a:defRPr sz="800" b="0" i="0" kern="1200">
                <a:solidFill>
                  <a:schemeClr val="tx1">
                    <a:alpha val="6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7213" rtl="0" eaLnBrk="1" fontAlgn="auto" latinLnBrk="0" hangingPunct="1">
              <a:lnSpc>
                <a:spcPct val="100000"/>
              </a:lnSpc>
              <a:spcBef>
                <a:spcPts val="0"/>
              </a:spcBef>
              <a:spcAft>
                <a:spcPts val="0"/>
              </a:spcAft>
              <a:buClrTx/>
              <a:buSzTx/>
              <a:buFontTx/>
              <a:buNone/>
              <a:tabLst/>
              <a:defRPr/>
            </a:pPr>
            <a:fld id="{0B1F44A7-4017-4C40-8471-CBB8E1A65F48}" type="slidenum">
              <a:rPr kumimoji="0" lang="en-US" sz="488" b="0" i="0" u="none" strike="noStrike" kern="1200" cap="none" spc="0" normalizeH="0" baseline="0" noProof="0" smtClean="0">
                <a:ln>
                  <a:noFill/>
                </a:ln>
                <a:solidFill>
                  <a:srgbClr val="333F48">
                    <a:alpha val="65000"/>
                  </a:srgbClr>
                </a:solidFill>
                <a:effectLst/>
                <a:uLnTx/>
                <a:uFillTx/>
                <a:latin typeface="Montserrat Medium" pitchFamily="2" charset="77"/>
              </a:rPr>
              <a:pPr marL="0" marR="0" lvl="0" indent="0" algn="l" defTabSz="557213" rtl="0" eaLnBrk="1" fontAlgn="auto" latinLnBrk="0" hangingPunct="1">
                <a:lnSpc>
                  <a:spcPct val="100000"/>
                </a:lnSpc>
                <a:spcBef>
                  <a:spcPts val="0"/>
                </a:spcBef>
                <a:spcAft>
                  <a:spcPts val="0"/>
                </a:spcAft>
                <a:buClrTx/>
                <a:buSzTx/>
                <a:buFontTx/>
                <a:buNone/>
                <a:tabLst/>
                <a:defRPr/>
              </a:pPr>
              <a:t>‹#›</a:t>
            </a:fld>
            <a:endParaRPr kumimoji="0" lang="en-US" sz="488" b="0" i="0" u="none" strike="noStrike" kern="1200" cap="none" spc="0" normalizeH="0" baseline="0" noProof="0" dirty="0">
              <a:ln>
                <a:noFill/>
              </a:ln>
              <a:solidFill>
                <a:srgbClr val="333F48">
                  <a:alpha val="65000"/>
                </a:srgbClr>
              </a:solidFill>
              <a:effectLst/>
              <a:uLnTx/>
              <a:uFillTx/>
              <a:latin typeface="Montserrat Medium" pitchFamily="2" charset="77"/>
            </a:endParaRPr>
          </a:p>
        </p:txBody>
      </p:sp>
      <p:sp>
        <p:nvSpPr>
          <p:cNvPr id="9" name="Text Placeholder 8">
            <a:extLst>
              <a:ext uri="{FF2B5EF4-FFF2-40B4-BE49-F238E27FC236}">
                <a16:creationId xmlns:a16="http://schemas.microsoft.com/office/drawing/2014/main" id="{5FB177CD-140C-A14C-96FF-E3C6EC5C1F0A}"/>
              </a:ext>
            </a:extLst>
          </p:cNvPr>
          <p:cNvSpPr>
            <a:spLocks noGrp="1"/>
          </p:cNvSpPr>
          <p:nvPr>
            <p:ph type="body" sz="quarter" idx="11" hasCustomPrompt="1"/>
          </p:nvPr>
        </p:nvSpPr>
        <p:spPr>
          <a:xfrm>
            <a:off x="629840" y="342035"/>
            <a:ext cx="7858127" cy="404812"/>
          </a:xfrm>
          <a:prstGeom prst="rect">
            <a:avLst/>
          </a:prstGeom>
        </p:spPr>
        <p:txBody>
          <a:bodyPr lIns="0" tIns="0" rIns="0" bIns="0"/>
          <a:lstStyle>
            <a:lvl1pPr>
              <a:buNone/>
              <a:defRPr b="1" i="0">
                <a:solidFill>
                  <a:srgbClr val="003C71"/>
                </a:solidFill>
                <a:latin typeface="Montserrat" pitchFamily="2" charset="77"/>
              </a:defRPr>
            </a:lvl1pPr>
            <a:lvl2pPr>
              <a:defRPr>
                <a:latin typeface="Kessel 105" panose="020B0803030600020004" pitchFamily="34" charset="77"/>
              </a:defRPr>
            </a:lvl2pPr>
            <a:lvl3pPr>
              <a:defRPr>
                <a:latin typeface="Kessel 105" panose="020B0803030600020004" pitchFamily="34" charset="77"/>
              </a:defRPr>
            </a:lvl3pPr>
            <a:lvl4pPr>
              <a:defRPr>
                <a:latin typeface="Kessel 105" panose="020B0803030600020004" pitchFamily="34" charset="77"/>
              </a:defRPr>
            </a:lvl4pPr>
            <a:lvl5pPr>
              <a:defRPr>
                <a:latin typeface="Kessel 105" panose="020B0803030600020004" pitchFamily="34" charset="77"/>
              </a:defRPr>
            </a:lvl5pPr>
          </a:lstStyle>
          <a:p>
            <a:pPr lvl="0"/>
            <a:r>
              <a:rPr lang="en-US"/>
              <a:t>Title goes here</a:t>
            </a:r>
          </a:p>
        </p:txBody>
      </p:sp>
      <p:sp>
        <p:nvSpPr>
          <p:cNvPr id="17" name="Text Placeholder 16">
            <a:extLst>
              <a:ext uri="{FF2B5EF4-FFF2-40B4-BE49-F238E27FC236}">
                <a16:creationId xmlns:a16="http://schemas.microsoft.com/office/drawing/2014/main" id="{14740565-8B19-E74F-8A3C-9D9798220A77}"/>
              </a:ext>
            </a:extLst>
          </p:cNvPr>
          <p:cNvSpPr>
            <a:spLocks noGrp="1"/>
          </p:cNvSpPr>
          <p:nvPr>
            <p:ph type="body" sz="quarter" idx="15" hasCustomPrompt="1"/>
          </p:nvPr>
        </p:nvSpPr>
        <p:spPr>
          <a:xfrm>
            <a:off x="629841" y="1485600"/>
            <a:ext cx="6739307" cy="2321719"/>
          </a:xfrm>
          <a:prstGeom prst="rect">
            <a:avLst/>
          </a:prstGeom>
        </p:spPr>
        <p:txBody>
          <a:bodyPr lIns="0" tIns="0" rIns="0" bIns="0"/>
          <a:lstStyle>
            <a:lvl1pPr marL="6772" indent="-6772">
              <a:lnSpc>
                <a:spcPct val="100000"/>
              </a:lnSpc>
              <a:spcBef>
                <a:spcPts val="0"/>
              </a:spcBef>
              <a:buFont typeface="Arial" panose="020B0604020202020204" pitchFamily="34" charset="0"/>
              <a:buNone/>
              <a:tabLst/>
              <a:defRPr sz="1097" b="0" i="0">
                <a:solidFill>
                  <a:srgbClr val="333F48"/>
                </a:solidFill>
                <a:latin typeface="Montserrat Medium" pitchFamily="2" charset="77"/>
              </a:defRPr>
            </a:lvl1pPr>
            <a:lvl2pPr marL="6772" indent="-6772">
              <a:lnSpc>
                <a:spcPct val="100000"/>
              </a:lnSpc>
              <a:buNone/>
              <a:tabLst/>
              <a:defRPr sz="1097">
                <a:latin typeface="Kessel 105" panose="020B0803030600020004" pitchFamily="34" charset="77"/>
              </a:defRPr>
            </a:lvl2pPr>
            <a:lvl3pPr marL="6772" indent="-6772">
              <a:lnSpc>
                <a:spcPct val="100000"/>
              </a:lnSpc>
              <a:buNone/>
              <a:tabLst/>
              <a:defRPr sz="1097">
                <a:latin typeface="Kessel 105" panose="020B0803030600020004" pitchFamily="34" charset="77"/>
              </a:defRPr>
            </a:lvl3pPr>
            <a:lvl4pPr marL="6772" indent="-6772">
              <a:lnSpc>
                <a:spcPct val="100000"/>
              </a:lnSpc>
              <a:buNone/>
              <a:tabLst/>
              <a:defRPr sz="1097">
                <a:latin typeface="Kessel 105" panose="020B0803030600020004" pitchFamily="34" charset="77"/>
              </a:defRPr>
            </a:lvl4pPr>
            <a:lvl5pPr marL="6772" indent="-6772">
              <a:lnSpc>
                <a:spcPct val="100000"/>
              </a:lnSpc>
              <a:buNone/>
              <a:tabLst/>
              <a:defRPr sz="1097">
                <a:latin typeface="Kessel 105" panose="020B0803030600020004" pitchFamily="34" charset="77"/>
              </a:defRPr>
            </a:lvl5pPr>
          </a:lstStyle>
          <a:p>
            <a:pPr lvl="0"/>
            <a:r>
              <a:rPr lang="en-US"/>
              <a:t>Copy content goes here.</a:t>
            </a:r>
          </a:p>
        </p:txBody>
      </p:sp>
    </p:spTree>
    <p:extLst>
      <p:ext uri="{BB962C8B-B14F-4D97-AF65-F5344CB8AC3E}">
        <p14:creationId xmlns:p14="http://schemas.microsoft.com/office/powerpoint/2010/main" val="14474930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3/4 page content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790701455"/>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6" name="Picture 5"/>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4" name="Content Placeholder 3"/>
          <p:cNvSpPr>
            <a:spLocks noGrp="1"/>
          </p:cNvSpPr>
          <p:nvPr>
            <p:ph sz="quarter" idx="12"/>
          </p:nvPr>
        </p:nvSpPr>
        <p:spPr>
          <a:xfrm>
            <a:off x="517282" y="1437085"/>
            <a:ext cx="8109323" cy="3294459"/>
          </a:xfrm>
          <a:prstGeom prst="rect">
            <a:avLst/>
          </a:prstGeom>
        </p:spPr>
        <p:txBody>
          <a:bodyPr/>
          <a:lstStyle>
            <a:lvl1pP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Box 10"/>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2" name="Text Placeholder 10"/>
          <p:cNvSpPr>
            <a:spLocks noGrp="1"/>
          </p:cNvSpPr>
          <p:nvPr>
            <p:ph type="body" sz="quarter" idx="30" hasCustomPrompt="1"/>
          </p:nvPr>
        </p:nvSpPr>
        <p:spPr>
          <a:xfrm>
            <a:off x="517396" y="843558"/>
            <a:ext cx="8175677" cy="270030"/>
          </a:xfrm>
          <a:prstGeom prst="rect">
            <a:avLst/>
          </a:prstGeom>
        </p:spPr>
        <p:txBody>
          <a:bodyPr anchor="t"/>
          <a:lstStyle>
            <a:lvl1pPr>
              <a:defRPr sz="150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US"/>
              <a:t>Sub title</a:t>
            </a:r>
          </a:p>
        </p:txBody>
      </p:sp>
      <p:sp>
        <p:nvSpPr>
          <p:cNvPr id="10" name="Title 1"/>
          <p:cNvSpPr>
            <a:spLocks noGrp="1"/>
          </p:cNvSpPr>
          <p:nvPr>
            <p:ph type="title" hasCustomPrompt="1"/>
          </p:nvPr>
        </p:nvSpPr>
        <p:spPr>
          <a:xfrm>
            <a:off x="517396" y="383813"/>
            <a:ext cx="810920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US"/>
              <a:t>Governing thought</a:t>
            </a:r>
            <a:endParaRPr lang="en-AU"/>
          </a:p>
        </p:txBody>
      </p:sp>
    </p:spTree>
    <p:extLst>
      <p:ext uri="{BB962C8B-B14F-4D97-AF65-F5344CB8AC3E}">
        <p14:creationId xmlns:p14="http://schemas.microsoft.com/office/powerpoint/2010/main" val="984463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lank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58FAF1-A5AE-4D53-815A-29436A66989D}"/>
              </a:ext>
            </a:extLst>
          </p:cNvPr>
          <p:cNvSpPr/>
          <p:nvPr userDrawn="1"/>
        </p:nvSpPr>
        <p:spPr>
          <a:xfrm>
            <a:off x="0" y="1026000"/>
            <a:ext cx="9145108" cy="369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8" name="Picture 7">
            <a:extLst>
              <a:ext uri="{FF2B5EF4-FFF2-40B4-BE49-F238E27FC236}">
                <a16:creationId xmlns:a16="http://schemas.microsoft.com/office/drawing/2014/main" id="{E8645E14-7DBF-4F9A-8B70-041A97E687A3}"/>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9" name="TextBox 8">
            <a:extLst>
              <a:ext uri="{FF2B5EF4-FFF2-40B4-BE49-F238E27FC236}">
                <a16:creationId xmlns:a16="http://schemas.microsoft.com/office/drawing/2014/main" id="{D10F7829-9D51-4BE0-B10E-38B5D84479E8}"/>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Content Placeholder 1">
            <a:extLst>
              <a:ext uri="{FF2B5EF4-FFF2-40B4-BE49-F238E27FC236}">
                <a16:creationId xmlns:a16="http://schemas.microsoft.com/office/drawing/2014/main" id="{A4684685-02A2-410F-B5F6-C2132B0B93AE}"/>
              </a:ext>
            </a:extLst>
          </p:cNvPr>
          <p:cNvSpPr>
            <a:spLocks noGrp="1"/>
          </p:cNvSpPr>
          <p:nvPr>
            <p:ph sz="quarter" idx="13"/>
          </p:nvPr>
        </p:nvSpPr>
        <p:spPr>
          <a:xfrm>
            <a:off x="498461" y="1215000"/>
            <a:ext cx="8141539" cy="3051000"/>
          </a:xfrm>
        </p:spPr>
        <p:txBody>
          <a:bodyPr/>
          <a:lstStyle>
            <a:lvl1pPr marL="0" marR="0" indent="0" algn="l" defTabSz="685762" rtl="0" eaLnBrk="1" fontAlgn="auto" latinLnBrk="0" hangingPunct="1">
              <a:lnSpc>
                <a:spcPct val="100000"/>
              </a:lnSpc>
              <a:spcBef>
                <a:spcPts val="900"/>
              </a:spcBef>
              <a:spcAft>
                <a:spcPts val="0"/>
              </a:spcAft>
              <a:buClrTx/>
              <a:buSzTx/>
              <a:buFont typeface="Arial" pitchFamily="34" charset="0"/>
              <a:buNone/>
              <a:tabLst/>
              <a:defRPr sz="1050">
                <a:solidFill>
                  <a:schemeClr val="bg2"/>
                </a:solidFill>
              </a:defRPr>
            </a:lvl1pPr>
            <a:lvl2pPr marL="135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sz="1050">
                <a:solidFill>
                  <a:schemeClr val="bg2"/>
                </a:solidFill>
              </a:defRPr>
            </a:lvl2pPr>
            <a:lvl3pPr marL="378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sz="1050">
                <a:solidFill>
                  <a:schemeClr val="bg2"/>
                </a:solidFill>
              </a:defRPr>
            </a:lvl3pPr>
            <a:lvl4pPr marL="621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a:lvl4pPr>
            <a:lvl5pPr marL="837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a:lvl5pPr>
          </a:lstStyle>
          <a:p>
            <a:pPr marL="0" marR="0" lvl="0"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Click to edit Master text styles</a:t>
            </a:r>
          </a:p>
          <a:p>
            <a:pPr marL="0" marR="0" lvl="1"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Second level</a:t>
            </a:r>
          </a:p>
          <a:p>
            <a:pPr marL="0" marR="0" lvl="2"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Third level</a:t>
            </a:r>
          </a:p>
          <a:p>
            <a:pPr marL="0" marR="0" lvl="3"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Fourth level</a:t>
            </a:r>
          </a:p>
          <a:p>
            <a:pPr marL="0" marR="0" lvl="4"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Fifth level</a:t>
            </a:r>
            <a:endParaRPr kumimoji="0" lang="en-AU" sz="1050" b="0" i="0" u="none" strike="noStrike" kern="1200" cap="none" spc="0" normalizeH="0" baseline="0" noProof="0">
              <a:ln>
                <a:noFill/>
              </a:ln>
              <a:solidFill>
                <a:srgbClr val="00264D"/>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 name="Text Placeholder 2">
            <a:extLst>
              <a:ext uri="{FF2B5EF4-FFF2-40B4-BE49-F238E27FC236}">
                <a16:creationId xmlns:a16="http://schemas.microsoft.com/office/drawing/2014/main" id="{9B10DD36-A9FA-4550-A4DF-5D95D4B66184}"/>
              </a:ext>
            </a:extLst>
          </p:cNvPr>
          <p:cNvSpPr>
            <a:spLocks noGrp="1"/>
          </p:cNvSpPr>
          <p:nvPr>
            <p:ph type="body" sz="quarter" idx="31" hasCustomPrompt="1"/>
          </p:nvPr>
        </p:nvSpPr>
        <p:spPr>
          <a:xfrm>
            <a:off x="498461" y="4400558"/>
            <a:ext cx="8141539" cy="230818"/>
          </a:xfrm>
        </p:spPr>
        <p:txBody>
          <a:bodyPr anchor="ctr">
            <a:spAutoFit/>
          </a:bodyPr>
          <a:lstStyle>
            <a:lvl1pPr>
              <a:defRPr sz="900"/>
            </a:lvl1pPr>
          </a:lstStyle>
          <a:p>
            <a:pPr lvl="0"/>
            <a:r>
              <a:rPr lang="en-AU" noProof="0"/>
              <a:t>Source</a:t>
            </a:r>
          </a:p>
        </p:txBody>
      </p:sp>
      <p:sp>
        <p:nvSpPr>
          <p:cNvPr id="12" name="Title 1">
            <a:extLst>
              <a:ext uri="{FF2B5EF4-FFF2-40B4-BE49-F238E27FC236}">
                <a16:creationId xmlns:a16="http://schemas.microsoft.com/office/drawing/2014/main" id="{C29EEFA4-7E6F-48DF-97A2-34D8CE9B0148}"/>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540092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 page content grey_no sub_content hea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0E8DD2-61E7-4298-BBF6-EA71BF66B8F9}"/>
              </a:ext>
            </a:extLst>
          </p:cNvPr>
          <p:cNvSpPr/>
          <p:nvPr userDrawn="1"/>
        </p:nvSpPr>
        <p:spPr>
          <a:xfrm>
            <a:off x="0" y="1026000"/>
            <a:ext cx="9145108" cy="369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graphicFrame>
        <p:nvGraphicFramePr>
          <p:cNvPr id="2" name="Object 1" hidden="1"/>
          <p:cNvGraphicFramePr>
            <a:graphicFrameLocks noChangeAspect="1"/>
          </p:cNvGraphicFramePr>
          <p:nvPr userDrawn="1">
            <p:custDataLst>
              <p:tags r:id="rId1"/>
            </p:custData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4" name="Picture 3"/>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7" name="TextBox 6"/>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ext Placeholder 2"/>
          <p:cNvSpPr>
            <a:spLocks noGrp="1"/>
          </p:cNvSpPr>
          <p:nvPr>
            <p:ph type="body" sz="quarter" idx="31" hasCustomPrompt="1"/>
          </p:nvPr>
        </p:nvSpPr>
        <p:spPr>
          <a:xfrm>
            <a:off x="498461" y="4400558"/>
            <a:ext cx="8141539" cy="230818"/>
          </a:xfrm>
        </p:spPr>
        <p:txBody>
          <a:bodyPr anchor="ctr">
            <a:spAutoFit/>
          </a:bodyPr>
          <a:lstStyle>
            <a:lvl1pPr>
              <a:defRPr sz="900">
                <a:solidFill>
                  <a:schemeClr val="bg2"/>
                </a:solidFill>
              </a:defRPr>
            </a:lvl1pPr>
          </a:lstStyle>
          <a:p>
            <a:pPr lvl="0"/>
            <a:r>
              <a:rPr lang="en-AU" noProof="0"/>
              <a:t>Source</a:t>
            </a:r>
          </a:p>
        </p:txBody>
      </p:sp>
      <p:sp>
        <p:nvSpPr>
          <p:cNvPr id="16" name="Title 1">
            <a:extLst>
              <a:ext uri="{FF2B5EF4-FFF2-40B4-BE49-F238E27FC236}">
                <a16:creationId xmlns:a16="http://schemas.microsoft.com/office/drawing/2014/main" id="{94665714-6FB3-428B-BC2F-738C695E23DE}"/>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solidFill>
                  <a:schemeClr val="bg2"/>
                </a:solidFill>
              </a:defRPr>
            </a:lvl1pPr>
          </a:lstStyle>
          <a:p>
            <a:pPr lvl="0"/>
            <a:r>
              <a:rPr lang="en-AU" noProof="0"/>
              <a:t>Governing thought</a:t>
            </a:r>
          </a:p>
        </p:txBody>
      </p:sp>
      <p:sp>
        <p:nvSpPr>
          <p:cNvPr id="9" name="Content Placeholder 3">
            <a:extLst>
              <a:ext uri="{FF2B5EF4-FFF2-40B4-BE49-F238E27FC236}">
                <a16:creationId xmlns:a16="http://schemas.microsoft.com/office/drawing/2014/main" id="{7C6A968A-8FB7-4BCD-A3C1-34A4FE758FA6}"/>
              </a:ext>
            </a:extLst>
          </p:cNvPr>
          <p:cNvSpPr>
            <a:spLocks noGrp="1"/>
          </p:cNvSpPr>
          <p:nvPr>
            <p:ph sz="quarter" idx="12"/>
          </p:nvPr>
        </p:nvSpPr>
        <p:spPr>
          <a:xfrm>
            <a:off x="498462" y="1526381"/>
            <a:ext cx="8141539" cy="2739618"/>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0" name="Text Placeholder 4">
            <a:extLst>
              <a:ext uri="{FF2B5EF4-FFF2-40B4-BE49-F238E27FC236}">
                <a16:creationId xmlns:a16="http://schemas.microsoft.com/office/drawing/2014/main" id="{65A15482-B93E-45A5-8912-65E46210183A}"/>
              </a:ext>
            </a:extLst>
          </p:cNvPr>
          <p:cNvSpPr>
            <a:spLocks noGrp="1"/>
          </p:cNvSpPr>
          <p:nvPr>
            <p:ph type="body" sz="quarter" idx="13" hasCustomPrompt="1"/>
          </p:nvPr>
        </p:nvSpPr>
        <p:spPr>
          <a:xfrm>
            <a:off x="499696" y="1221582"/>
            <a:ext cx="8146073" cy="184666"/>
          </a:xfrm>
        </p:spPr>
        <p:txBody>
          <a:bodyPr vert="horz" lIns="0" tIns="0" rIns="0" bIns="0" rtlCol="0" anchor="t" anchorCtr="0">
            <a:spAutoFit/>
          </a:bodyPr>
          <a:lstStyle>
            <a:lvl1pPr>
              <a:defRPr lang="en-AU" sz="1200" dirty="0">
                <a:solidFill>
                  <a:schemeClr val="bg2"/>
                </a:solidFill>
                <a:latin typeface="Segoe UI Semibold" panose="020B0702040204020203" pitchFamily="34" charset="0"/>
                <a:cs typeface="Segoe UI Semibold" panose="020B0702040204020203" pitchFamily="34" charset="0"/>
              </a:defRPr>
            </a:lvl1pPr>
          </a:lstStyle>
          <a:p>
            <a:pPr lvl="0"/>
            <a:r>
              <a:rPr lang="en-US"/>
              <a:t>Content heading</a:t>
            </a:r>
            <a:endParaRPr lang="en-AU"/>
          </a:p>
        </p:txBody>
      </p:sp>
    </p:spTree>
    <p:extLst>
      <p:ext uri="{BB962C8B-B14F-4D97-AF65-F5344CB8AC3E}">
        <p14:creationId xmlns:p14="http://schemas.microsoft.com/office/powerpoint/2010/main" val="338283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4 page content grey_no sub_content head_uni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40E8DD2-61E7-4298-BBF6-EA71BF66B8F9}"/>
              </a:ext>
            </a:extLst>
          </p:cNvPr>
          <p:cNvSpPr/>
          <p:nvPr userDrawn="1"/>
        </p:nvSpPr>
        <p:spPr>
          <a:xfrm>
            <a:off x="0" y="1026000"/>
            <a:ext cx="9145108" cy="369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graphicFrame>
        <p:nvGraphicFramePr>
          <p:cNvPr id="2" name="Object 1" hidden="1"/>
          <p:cNvGraphicFramePr>
            <a:graphicFrameLocks noChangeAspect="1"/>
          </p:cNvGraphicFramePr>
          <p:nvPr userDrawn="1">
            <p:custDataLst>
              <p:tags r:id="rId1"/>
            </p:custData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4" name="Picture 3"/>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7" name="TextBox 6"/>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ext Placeholder 2"/>
          <p:cNvSpPr>
            <a:spLocks noGrp="1"/>
          </p:cNvSpPr>
          <p:nvPr>
            <p:ph type="body" sz="quarter" idx="31" hasCustomPrompt="1"/>
          </p:nvPr>
        </p:nvSpPr>
        <p:spPr>
          <a:xfrm>
            <a:off x="498461" y="4400558"/>
            <a:ext cx="8141539" cy="230818"/>
          </a:xfrm>
        </p:spPr>
        <p:txBody>
          <a:bodyPr anchor="ctr">
            <a:spAutoFit/>
          </a:bodyPr>
          <a:lstStyle>
            <a:lvl1pPr>
              <a:defRPr sz="900">
                <a:solidFill>
                  <a:schemeClr val="bg2"/>
                </a:solidFill>
              </a:defRPr>
            </a:lvl1pPr>
          </a:lstStyle>
          <a:p>
            <a:pPr lvl="0"/>
            <a:r>
              <a:rPr lang="en-AU" noProof="0"/>
              <a:t>Source</a:t>
            </a:r>
          </a:p>
        </p:txBody>
      </p:sp>
      <p:sp>
        <p:nvSpPr>
          <p:cNvPr id="16" name="Title 1">
            <a:extLst>
              <a:ext uri="{FF2B5EF4-FFF2-40B4-BE49-F238E27FC236}">
                <a16:creationId xmlns:a16="http://schemas.microsoft.com/office/drawing/2014/main" id="{94665714-6FB3-428B-BC2F-738C695E23DE}"/>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solidFill>
                  <a:schemeClr val="bg2"/>
                </a:solidFill>
              </a:defRPr>
            </a:lvl1pPr>
          </a:lstStyle>
          <a:p>
            <a:pPr lvl="0"/>
            <a:r>
              <a:rPr lang="en-AU" noProof="0"/>
              <a:t>Governing thought</a:t>
            </a:r>
          </a:p>
        </p:txBody>
      </p:sp>
      <p:sp>
        <p:nvSpPr>
          <p:cNvPr id="9" name="Content Placeholder 3">
            <a:extLst>
              <a:ext uri="{FF2B5EF4-FFF2-40B4-BE49-F238E27FC236}">
                <a16:creationId xmlns:a16="http://schemas.microsoft.com/office/drawing/2014/main" id="{7C6A968A-8FB7-4BCD-A3C1-34A4FE758FA6}"/>
              </a:ext>
            </a:extLst>
          </p:cNvPr>
          <p:cNvSpPr>
            <a:spLocks noGrp="1"/>
          </p:cNvSpPr>
          <p:nvPr>
            <p:ph sz="quarter" idx="12"/>
          </p:nvPr>
        </p:nvSpPr>
        <p:spPr>
          <a:xfrm>
            <a:off x="498462" y="1761660"/>
            <a:ext cx="8141539" cy="2504339"/>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0" name="Text Placeholder 4">
            <a:extLst>
              <a:ext uri="{FF2B5EF4-FFF2-40B4-BE49-F238E27FC236}">
                <a16:creationId xmlns:a16="http://schemas.microsoft.com/office/drawing/2014/main" id="{65A15482-B93E-45A5-8912-65E46210183A}"/>
              </a:ext>
            </a:extLst>
          </p:cNvPr>
          <p:cNvSpPr>
            <a:spLocks noGrp="1"/>
          </p:cNvSpPr>
          <p:nvPr>
            <p:ph type="body" sz="quarter" idx="13" hasCustomPrompt="1"/>
          </p:nvPr>
        </p:nvSpPr>
        <p:spPr>
          <a:xfrm>
            <a:off x="499696" y="1221582"/>
            <a:ext cx="8146073" cy="184666"/>
          </a:xfrm>
        </p:spPr>
        <p:txBody>
          <a:bodyPr vert="horz" lIns="0" tIns="0" rIns="0" bIns="0" rtlCol="0" anchor="t" anchorCtr="0">
            <a:spAutoFit/>
          </a:bodyPr>
          <a:lstStyle>
            <a:lvl1pPr>
              <a:defRPr lang="en-AU" sz="1200" dirty="0">
                <a:solidFill>
                  <a:schemeClr val="bg2"/>
                </a:solidFill>
                <a:latin typeface="Segoe UI Semibold" panose="020B0702040204020203" pitchFamily="34" charset="0"/>
                <a:cs typeface="Segoe UI Semibold" panose="020B0702040204020203" pitchFamily="34" charset="0"/>
              </a:defRPr>
            </a:lvl1pPr>
          </a:lstStyle>
          <a:p>
            <a:pPr lvl="0"/>
            <a:r>
              <a:rPr lang="en-US"/>
              <a:t>Content heading</a:t>
            </a:r>
            <a:endParaRPr lang="en-AU"/>
          </a:p>
        </p:txBody>
      </p:sp>
      <p:sp>
        <p:nvSpPr>
          <p:cNvPr id="12" name="Text Placeholder 4">
            <a:extLst>
              <a:ext uri="{FF2B5EF4-FFF2-40B4-BE49-F238E27FC236}">
                <a16:creationId xmlns:a16="http://schemas.microsoft.com/office/drawing/2014/main" id="{5D9BFA92-8023-41A1-B2EB-BD0B589F4AAA}"/>
              </a:ext>
            </a:extLst>
          </p:cNvPr>
          <p:cNvSpPr>
            <a:spLocks noGrp="1"/>
          </p:cNvSpPr>
          <p:nvPr>
            <p:ph type="body" sz="quarter" idx="14" hasCustomPrompt="1"/>
          </p:nvPr>
        </p:nvSpPr>
        <p:spPr>
          <a:xfrm>
            <a:off x="500956" y="1478618"/>
            <a:ext cx="8146073" cy="161583"/>
          </a:xfrm>
        </p:spPr>
        <p:txBody>
          <a:bodyPr vert="horz" lIns="0" tIns="0" rIns="0" bIns="0" rtlCol="0" anchor="t" anchorCtr="0">
            <a:spAutoFit/>
          </a:bodyPr>
          <a:lstStyle>
            <a:lvl1pPr>
              <a:defRPr lang="en-AU" sz="1050" dirty="0">
                <a:solidFill>
                  <a:schemeClr val="bg2"/>
                </a:solidFill>
                <a:latin typeface="Segoe UI Semibold" panose="020B0702040204020203" pitchFamily="34" charset="0"/>
                <a:cs typeface="Segoe UI Semibold" panose="020B0702040204020203" pitchFamily="34" charset="0"/>
              </a:defRPr>
            </a:lvl1pPr>
          </a:lstStyle>
          <a:p>
            <a:pPr lvl="0"/>
            <a:r>
              <a:rPr lang="en-US"/>
              <a:t>Units</a:t>
            </a:r>
            <a:endParaRPr lang="en-AU"/>
          </a:p>
        </p:txBody>
      </p:sp>
    </p:spTree>
    <p:extLst>
      <p:ext uri="{BB962C8B-B14F-4D97-AF65-F5344CB8AC3E}">
        <p14:creationId xmlns:p14="http://schemas.microsoft.com/office/powerpoint/2010/main" val="3256942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080262"/>
            <a:ext cx="7886700" cy="684839"/>
          </a:xfrm>
        </p:spPr>
        <p:txBody>
          <a:bodyPr/>
          <a:lstStyle>
            <a:lvl1pPr>
              <a:defRPr>
                <a:solidFill>
                  <a:schemeClr val="bg1"/>
                </a:solidFill>
              </a:defRPr>
            </a:lvl1pPr>
          </a:lstStyle>
          <a:p>
            <a:r>
              <a:rPr lang="en-US"/>
              <a:t>Insert Heading</a:t>
            </a:r>
          </a:p>
        </p:txBody>
      </p:sp>
      <p:sp>
        <p:nvSpPr>
          <p:cNvPr id="3" name="Content Placeholder 2"/>
          <p:cNvSpPr>
            <a:spLocks noGrp="1"/>
          </p:cNvSpPr>
          <p:nvPr>
            <p:ph idx="1"/>
          </p:nvPr>
        </p:nvSpPr>
        <p:spPr>
          <a:xfrm>
            <a:off x="628650" y="1884217"/>
            <a:ext cx="7886700" cy="2748505"/>
          </a:xfrm>
        </p:spPr>
        <p:txBody>
          <a:bodyPr/>
          <a:lstStyle>
            <a:lvl1pPr>
              <a:defRPr>
                <a:solidFill>
                  <a:schemeClr val="bg1"/>
                </a:solidFill>
              </a:defRPr>
            </a:lvl1pPr>
            <a:lvl2pPr>
              <a:defRPr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AA02A4F0-9D96-46C4-BB0E-C530A2FDF939}"/>
              </a:ext>
            </a:extLst>
          </p:cNvPr>
          <p:cNvSpPr>
            <a:spLocks noGrp="1"/>
          </p:cNvSpPr>
          <p:nvPr>
            <p:ph type="dt" sz="half" idx="10"/>
          </p:nvPr>
        </p:nvSpPr>
        <p:spPr>
          <a:xfrm>
            <a:off x="628650" y="4767263"/>
            <a:ext cx="2057400" cy="273844"/>
          </a:xfrm>
          <a:prstGeom prst="rect">
            <a:avLst/>
          </a:prstGeom>
        </p:spPr>
        <p:txBody>
          <a:bodyPr/>
          <a:lstStyle/>
          <a:p>
            <a:r>
              <a:rPr lang="en-US"/>
              <a:t>Month / Year</a:t>
            </a:r>
          </a:p>
        </p:txBody>
      </p:sp>
      <p:sp>
        <p:nvSpPr>
          <p:cNvPr id="10" name="Footer Placeholder 4">
            <a:extLst>
              <a:ext uri="{FF2B5EF4-FFF2-40B4-BE49-F238E27FC236}">
                <a16:creationId xmlns:a16="http://schemas.microsoft.com/office/drawing/2014/main" id="{1C79B1FF-4461-41BD-A7E1-931340A18924}"/>
              </a:ext>
            </a:extLst>
          </p:cNvPr>
          <p:cNvSpPr>
            <a:spLocks noGrp="1"/>
          </p:cNvSpPr>
          <p:nvPr>
            <p:ph type="ftr" sz="quarter" idx="11"/>
          </p:nvPr>
        </p:nvSpPr>
        <p:spPr>
          <a:xfrm>
            <a:off x="3028950" y="4767263"/>
            <a:ext cx="5486400" cy="273844"/>
          </a:xfrm>
          <a:prstGeom prst="rect">
            <a:avLst/>
          </a:prstGeom>
        </p:spPr>
        <p:txBody>
          <a:bodyPr/>
          <a:lstStyle>
            <a:lvl1pPr algn="r">
              <a:defRPr/>
            </a:lvl1pPr>
          </a:lstStyle>
          <a:p>
            <a:r>
              <a:rPr lang="en-US"/>
              <a:t>Name, Position</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5AA805-6B6E-4562-AB66-50F0D371B7A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Tree>
    <p:extLst>
      <p:ext uri="{BB962C8B-B14F-4D97-AF65-F5344CB8AC3E}">
        <p14:creationId xmlns:p14="http://schemas.microsoft.com/office/powerpoint/2010/main" val="26229455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white no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865706-C52E-413A-AFBD-C0E2C46CEFD4}"/>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8" name="Content Placeholder 3">
            <a:extLst>
              <a:ext uri="{FF2B5EF4-FFF2-40B4-BE49-F238E27FC236}">
                <a16:creationId xmlns:a16="http://schemas.microsoft.com/office/drawing/2014/main" id="{719B9CA1-6A5A-44E0-8F58-6E803B4B2C0E}"/>
              </a:ext>
            </a:extLst>
          </p:cNvPr>
          <p:cNvSpPr>
            <a:spLocks noGrp="1"/>
          </p:cNvSpPr>
          <p:nvPr>
            <p:ph sz="quarter" idx="12"/>
          </p:nvPr>
        </p:nvSpPr>
        <p:spPr>
          <a:xfrm>
            <a:off x="498462" y="411511"/>
            <a:ext cx="8141539" cy="3888432"/>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9" name="TextBox 8">
            <a:extLst>
              <a:ext uri="{FF2B5EF4-FFF2-40B4-BE49-F238E27FC236}">
                <a16:creationId xmlns:a16="http://schemas.microsoft.com/office/drawing/2014/main" id="{13AAB955-A79A-49A6-B77A-FD6BFA1A80D2}"/>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Text Placeholder 2">
            <a:extLst>
              <a:ext uri="{FF2B5EF4-FFF2-40B4-BE49-F238E27FC236}">
                <a16:creationId xmlns:a16="http://schemas.microsoft.com/office/drawing/2014/main" id="{37ED58D6-E1EE-4F4A-904B-847F6180F487}"/>
              </a:ext>
            </a:extLst>
          </p:cNvPr>
          <p:cNvSpPr>
            <a:spLocks noGrp="1"/>
          </p:cNvSpPr>
          <p:nvPr>
            <p:ph type="body" sz="quarter" idx="10" hasCustomPrompt="1"/>
          </p:nvPr>
        </p:nvSpPr>
        <p:spPr>
          <a:xfrm>
            <a:off x="498462" y="4427255"/>
            <a:ext cx="8141539" cy="230818"/>
          </a:xfrm>
        </p:spPr>
        <p:txBody>
          <a:bodyPr anchor="ctr">
            <a:spAutoFit/>
          </a:bodyPr>
          <a:lstStyle>
            <a:lvl1pPr>
              <a:defRPr sz="900"/>
            </a:lvl1pPr>
          </a:lstStyle>
          <a:p>
            <a:pPr lvl="0"/>
            <a:r>
              <a:rPr lang="en-AU" noProof="0"/>
              <a:t>Source</a:t>
            </a:r>
          </a:p>
        </p:txBody>
      </p:sp>
    </p:spTree>
    <p:extLst>
      <p:ext uri="{BB962C8B-B14F-4D97-AF65-F5344CB8AC3E}">
        <p14:creationId xmlns:p14="http://schemas.microsoft.com/office/powerpoint/2010/main" val="295044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4 page content whi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817DC4-518E-4D28-AD63-A7CA142D91C0}"/>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0" name="Content Placeholder 3">
            <a:extLst>
              <a:ext uri="{FF2B5EF4-FFF2-40B4-BE49-F238E27FC236}">
                <a16:creationId xmlns:a16="http://schemas.microsoft.com/office/drawing/2014/main" id="{32E6FD5D-568D-4BCF-9C8E-D0F089EE33E1}"/>
              </a:ext>
            </a:extLst>
          </p:cNvPr>
          <p:cNvSpPr>
            <a:spLocks noGrp="1"/>
          </p:cNvSpPr>
          <p:nvPr>
            <p:ph sz="quarter" idx="12"/>
          </p:nvPr>
        </p:nvSpPr>
        <p:spPr>
          <a:xfrm>
            <a:off x="498461" y="1437086"/>
            <a:ext cx="8141540" cy="2808851"/>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TextBox 12">
            <a:extLst>
              <a:ext uri="{FF2B5EF4-FFF2-40B4-BE49-F238E27FC236}">
                <a16:creationId xmlns:a16="http://schemas.microsoft.com/office/drawing/2014/main" id="{F5947C58-B0D5-4E40-BA17-F8F57F38E9FF}"/>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ext Placeholder 2">
            <a:extLst>
              <a:ext uri="{FF2B5EF4-FFF2-40B4-BE49-F238E27FC236}">
                <a16:creationId xmlns:a16="http://schemas.microsoft.com/office/drawing/2014/main" id="{5717DF69-F086-4C14-A155-1985477E8AB1}"/>
              </a:ext>
            </a:extLst>
          </p:cNvPr>
          <p:cNvSpPr>
            <a:spLocks noGrp="1"/>
          </p:cNvSpPr>
          <p:nvPr>
            <p:ph type="body" sz="quarter" idx="31" hasCustomPrompt="1"/>
          </p:nvPr>
        </p:nvSpPr>
        <p:spPr>
          <a:xfrm>
            <a:off x="498462" y="4427255"/>
            <a:ext cx="8141539" cy="230818"/>
          </a:xfrm>
        </p:spPr>
        <p:txBody>
          <a:bodyPr anchor="ctr">
            <a:spAutoFit/>
          </a:bodyPr>
          <a:lstStyle>
            <a:lvl1pPr>
              <a:defRPr sz="900"/>
            </a:lvl1pPr>
          </a:lstStyle>
          <a:p>
            <a:pPr lvl="0"/>
            <a:r>
              <a:rPr lang="en-AU" noProof="0"/>
              <a:t>Source</a:t>
            </a:r>
          </a:p>
        </p:txBody>
      </p:sp>
      <p:sp>
        <p:nvSpPr>
          <p:cNvPr id="15" name="Title 1">
            <a:extLst>
              <a:ext uri="{FF2B5EF4-FFF2-40B4-BE49-F238E27FC236}">
                <a16:creationId xmlns:a16="http://schemas.microsoft.com/office/drawing/2014/main" id="{E4577848-236B-4026-A7EC-F8678A89DF39}"/>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Text Placeholder 10">
            <a:extLst>
              <a:ext uri="{FF2B5EF4-FFF2-40B4-BE49-F238E27FC236}">
                <a16:creationId xmlns:a16="http://schemas.microsoft.com/office/drawing/2014/main" id="{32C34E60-F212-4C60-9B9D-D93BFF5F444E}"/>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1929379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4 page content blu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17188976"/>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B7276F14-2362-4865-8F57-E13425794B3B}"/>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solidFill>
                <a:schemeClr val="bg1"/>
              </a:solidFill>
            </a:endParaRPr>
          </a:p>
        </p:txBody>
      </p:sp>
      <p:pic>
        <p:nvPicPr>
          <p:cNvPr id="14" name="Picture 13">
            <a:extLst>
              <a:ext uri="{FF2B5EF4-FFF2-40B4-BE49-F238E27FC236}">
                <a16:creationId xmlns:a16="http://schemas.microsoft.com/office/drawing/2014/main" id="{D40B9C04-22D9-4EBA-AA6F-7C08D80CFD75}"/>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Content Placeholder 3">
            <a:extLst>
              <a:ext uri="{FF2B5EF4-FFF2-40B4-BE49-F238E27FC236}">
                <a16:creationId xmlns:a16="http://schemas.microsoft.com/office/drawing/2014/main" id="{A8289CD7-5855-42F7-BF7C-32E56B8ACA2E}"/>
              </a:ext>
            </a:extLst>
          </p:cNvPr>
          <p:cNvSpPr>
            <a:spLocks noGrp="1"/>
          </p:cNvSpPr>
          <p:nvPr>
            <p:ph sz="quarter" idx="12"/>
          </p:nvPr>
        </p:nvSpPr>
        <p:spPr>
          <a:xfrm>
            <a:off x="498462" y="1458001"/>
            <a:ext cx="8141539" cy="2808851"/>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extBox 15">
            <a:extLst>
              <a:ext uri="{FF2B5EF4-FFF2-40B4-BE49-F238E27FC236}">
                <a16:creationId xmlns:a16="http://schemas.microsoft.com/office/drawing/2014/main" id="{021B8C09-E966-4029-AA9C-9C828E383FA5}"/>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ext Placeholder 2">
            <a:extLst>
              <a:ext uri="{FF2B5EF4-FFF2-40B4-BE49-F238E27FC236}">
                <a16:creationId xmlns:a16="http://schemas.microsoft.com/office/drawing/2014/main" id="{54E3C6FE-D022-4817-8D73-8036542DD8E3}"/>
              </a:ext>
            </a:extLst>
          </p:cNvPr>
          <p:cNvSpPr>
            <a:spLocks noGrp="1"/>
          </p:cNvSpPr>
          <p:nvPr>
            <p:ph type="body" sz="quarter" idx="31" hasCustomPrompt="1"/>
          </p:nvPr>
        </p:nvSpPr>
        <p:spPr>
          <a:xfrm>
            <a:off x="498461" y="4400558"/>
            <a:ext cx="8141539" cy="230818"/>
          </a:xfrm>
        </p:spPr>
        <p:txBody>
          <a:bodyPr anchor="ctr">
            <a:spAutoFit/>
          </a:bodyPr>
          <a:lstStyle>
            <a:lvl1pPr>
              <a:defRPr sz="900">
                <a:solidFill>
                  <a:schemeClr val="bg1"/>
                </a:solidFill>
              </a:defRPr>
            </a:lvl1pPr>
          </a:lstStyle>
          <a:p>
            <a:pPr lvl="0"/>
            <a:r>
              <a:rPr lang="en-AU" noProof="0"/>
              <a:t>Source</a:t>
            </a:r>
          </a:p>
        </p:txBody>
      </p:sp>
      <p:sp>
        <p:nvSpPr>
          <p:cNvPr id="18" name="Text Placeholder 10">
            <a:extLst>
              <a:ext uri="{FF2B5EF4-FFF2-40B4-BE49-F238E27FC236}">
                <a16:creationId xmlns:a16="http://schemas.microsoft.com/office/drawing/2014/main" id="{8EAA1FC5-CDB9-4579-B460-3BB80C87CAB8}"/>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19" name="Title 1">
            <a:extLst>
              <a:ext uri="{FF2B5EF4-FFF2-40B4-BE49-F238E27FC236}">
                <a16:creationId xmlns:a16="http://schemas.microsoft.com/office/drawing/2014/main" id="{46E526FB-B446-4348-A1DD-9191B5149AE6}"/>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2286771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4 page content gre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472879868"/>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3" name="Rectangle 12">
            <a:extLst>
              <a:ext uri="{FF2B5EF4-FFF2-40B4-BE49-F238E27FC236}">
                <a16:creationId xmlns:a16="http://schemas.microsoft.com/office/drawing/2014/main" id="{DE185501-8FD6-4067-8B45-0B237A93720B}"/>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4" name="Picture 13">
            <a:extLst>
              <a:ext uri="{FF2B5EF4-FFF2-40B4-BE49-F238E27FC236}">
                <a16:creationId xmlns:a16="http://schemas.microsoft.com/office/drawing/2014/main" id="{9A18360A-E6AA-43F8-9E65-67120D2C7D81}"/>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Content Placeholder 3">
            <a:extLst>
              <a:ext uri="{FF2B5EF4-FFF2-40B4-BE49-F238E27FC236}">
                <a16:creationId xmlns:a16="http://schemas.microsoft.com/office/drawing/2014/main" id="{57AD100D-263F-4553-BB7F-F2E858C96C63}"/>
              </a:ext>
            </a:extLst>
          </p:cNvPr>
          <p:cNvSpPr>
            <a:spLocks noGrp="1"/>
          </p:cNvSpPr>
          <p:nvPr>
            <p:ph sz="quarter" idx="12"/>
          </p:nvPr>
        </p:nvSpPr>
        <p:spPr>
          <a:xfrm>
            <a:off x="498462" y="1458001"/>
            <a:ext cx="8141539" cy="2808851"/>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extBox 15">
            <a:extLst>
              <a:ext uri="{FF2B5EF4-FFF2-40B4-BE49-F238E27FC236}">
                <a16:creationId xmlns:a16="http://schemas.microsoft.com/office/drawing/2014/main" id="{CD14B1ED-F499-4C6F-9D68-54932BBAAB78}"/>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56CC6250-0AF2-43BA-A820-105364CFBE3A}"/>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8" name="Text Placeholder 10">
            <a:extLst>
              <a:ext uri="{FF2B5EF4-FFF2-40B4-BE49-F238E27FC236}">
                <a16:creationId xmlns:a16="http://schemas.microsoft.com/office/drawing/2014/main" id="{70E91E27-99B9-4A49-9C2A-376E4C03E062}"/>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19" name="Text Placeholder 2">
            <a:extLst>
              <a:ext uri="{FF2B5EF4-FFF2-40B4-BE49-F238E27FC236}">
                <a16:creationId xmlns:a16="http://schemas.microsoft.com/office/drawing/2014/main" id="{38ADE698-A4CB-43C5-B972-78148670FD6C}"/>
              </a:ext>
            </a:extLst>
          </p:cNvPr>
          <p:cNvSpPr>
            <a:spLocks noGrp="1"/>
          </p:cNvSpPr>
          <p:nvPr>
            <p:ph type="body" sz="quarter" idx="31" hasCustomPrompt="1"/>
          </p:nvPr>
        </p:nvSpPr>
        <p:spPr>
          <a:xfrm>
            <a:off x="498461" y="4400558"/>
            <a:ext cx="8141539" cy="230818"/>
          </a:xfrm>
        </p:spPr>
        <p:txBody>
          <a:bodyPr anchor="ctr">
            <a:spAutoFit/>
          </a:bodyPr>
          <a:lstStyle>
            <a:lvl1pPr>
              <a:defRPr sz="900"/>
            </a:lvl1pPr>
          </a:lstStyle>
          <a:p>
            <a:pPr lvl="0"/>
            <a:r>
              <a:rPr lang="en-AU" noProof="0"/>
              <a:t>Source</a:t>
            </a:r>
          </a:p>
        </p:txBody>
      </p:sp>
    </p:spTree>
    <p:extLst>
      <p:ext uri="{BB962C8B-B14F-4D97-AF65-F5344CB8AC3E}">
        <p14:creationId xmlns:p14="http://schemas.microsoft.com/office/powerpoint/2010/main" val="1999288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 page colour gre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9781437"/>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5ACE211D-B352-481C-832C-C4EC09AE268A}"/>
              </a:ext>
            </a:extLst>
          </p:cNvPr>
          <p:cNvSpPr/>
          <p:nvPr userDrawn="1"/>
        </p:nvSpPr>
        <p:spPr>
          <a:xfrm>
            <a:off x="0" y="2301720"/>
            <a:ext cx="9144000" cy="24232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6" name="Picture 15">
            <a:extLst>
              <a:ext uri="{FF2B5EF4-FFF2-40B4-BE49-F238E27FC236}">
                <a16:creationId xmlns:a16="http://schemas.microsoft.com/office/drawing/2014/main" id="{EE459505-B99A-481C-ACD3-BF77F355CC9C}"/>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7" name="Content Placeholder 3">
            <a:extLst>
              <a:ext uri="{FF2B5EF4-FFF2-40B4-BE49-F238E27FC236}">
                <a16:creationId xmlns:a16="http://schemas.microsoft.com/office/drawing/2014/main" id="{8A9CBFA5-0FA7-421F-8B45-D287FC527BEA}"/>
              </a:ext>
            </a:extLst>
          </p:cNvPr>
          <p:cNvSpPr>
            <a:spLocks noGrp="1"/>
          </p:cNvSpPr>
          <p:nvPr>
            <p:ph sz="quarter" idx="12"/>
          </p:nvPr>
        </p:nvSpPr>
        <p:spPr>
          <a:xfrm>
            <a:off x="498462" y="1329613"/>
            <a:ext cx="8141539" cy="864096"/>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p:txBody>
      </p:sp>
      <p:sp>
        <p:nvSpPr>
          <p:cNvPr id="18" name="TextBox 17">
            <a:extLst>
              <a:ext uri="{FF2B5EF4-FFF2-40B4-BE49-F238E27FC236}">
                <a16:creationId xmlns:a16="http://schemas.microsoft.com/office/drawing/2014/main" id="{76CD496F-4FE9-474D-BF2A-AE3C517F2500}"/>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Content Placeholder 3">
            <a:extLst>
              <a:ext uri="{FF2B5EF4-FFF2-40B4-BE49-F238E27FC236}">
                <a16:creationId xmlns:a16="http://schemas.microsoft.com/office/drawing/2014/main" id="{CB4980A4-6E45-4037-A331-E7228F7781C0}"/>
              </a:ext>
            </a:extLst>
          </p:cNvPr>
          <p:cNvSpPr>
            <a:spLocks noGrp="1"/>
          </p:cNvSpPr>
          <p:nvPr>
            <p:ph sz="quarter" idx="32"/>
          </p:nvPr>
        </p:nvSpPr>
        <p:spPr>
          <a:xfrm>
            <a:off x="498462" y="2517746"/>
            <a:ext cx="8141539" cy="1825081"/>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Title 1">
            <a:extLst>
              <a:ext uri="{FF2B5EF4-FFF2-40B4-BE49-F238E27FC236}">
                <a16:creationId xmlns:a16="http://schemas.microsoft.com/office/drawing/2014/main" id="{D45C4818-D23D-49D0-98FE-32E27AA9C249}"/>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1" name="Text Placeholder 10">
            <a:extLst>
              <a:ext uri="{FF2B5EF4-FFF2-40B4-BE49-F238E27FC236}">
                <a16:creationId xmlns:a16="http://schemas.microsoft.com/office/drawing/2014/main" id="{16D9D0E2-933A-4A53-82DE-E9FFB6765729}"/>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2" name="Text Placeholder 2">
            <a:extLst>
              <a:ext uri="{FF2B5EF4-FFF2-40B4-BE49-F238E27FC236}">
                <a16:creationId xmlns:a16="http://schemas.microsoft.com/office/drawing/2014/main" id="{D6FEB9FC-6FBA-467C-9097-442AD3B27073}"/>
              </a:ext>
            </a:extLst>
          </p:cNvPr>
          <p:cNvSpPr>
            <a:spLocks noGrp="1"/>
          </p:cNvSpPr>
          <p:nvPr>
            <p:ph type="body" sz="quarter" idx="31" hasCustomPrompt="1"/>
          </p:nvPr>
        </p:nvSpPr>
        <p:spPr>
          <a:xfrm>
            <a:off x="498461" y="4400558"/>
            <a:ext cx="8141539" cy="230818"/>
          </a:xfrm>
        </p:spPr>
        <p:txBody>
          <a:bodyPr anchor="ctr">
            <a:spAutoFit/>
          </a:bodyPr>
          <a:lstStyle>
            <a:lvl1pPr>
              <a:defRPr sz="900"/>
            </a:lvl1pPr>
          </a:lstStyle>
          <a:p>
            <a:pPr lvl="0"/>
            <a:r>
              <a:rPr lang="en-AU" noProof="0"/>
              <a:t>Source</a:t>
            </a:r>
          </a:p>
        </p:txBody>
      </p:sp>
    </p:spTree>
    <p:extLst>
      <p:ext uri="{BB962C8B-B14F-4D97-AF65-F5344CB8AC3E}">
        <p14:creationId xmlns:p14="http://schemas.microsoft.com/office/powerpoint/2010/main" val="1778003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 page colour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79987738"/>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5" name="Rectangle 14">
            <a:extLst>
              <a:ext uri="{FF2B5EF4-FFF2-40B4-BE49-F238E27FC236}">
                <a16:creationId xmlns:a16="http://schemas.microsoft.com/office/drawing/2014/main" id="{1ED91A35-B990-4DBC-93D9-F42490B68879}"/>
              </a:ext>
            </a:extLst>
          </p:cNvPr>
          <p:cNvSpPr/>
          <p:nvPr userDrawn="1"/>
        </p:nvSpPr>
        <p:spPr>
          <a:xfrm>
            <a:off x="0" y="2301720"/>
            <a:ext cx="9144000" cy="2423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6" name="Picture 15">
            <a:extLst>
              <a:ext uri="{FF2B5EF4-FFF2-40B4-BE49-F238E27FC236}">
                <a16:creationId xmlns:a16="http://schemas.microsoft.com/office/drawing/2014/main" id="{724C6ACE-4D4C-4624-A0E8-82C77825F722}"/>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7" name="Content Placeholder 3">
            <a:extLst>
              <a:ext uri="{FF2B5EF4-FFF2-40B4-BE49-F238E27FC236}">
                <a16:creationId xmlns:a16="http://schemas.microsoft.com/office/drawing/2014/main" id="{113C0E2D-B39B-419A-B1D4-27942EF0E9DF}"/>
              </a:ext>
            </a:extLst>
          </p:cNvPr>
          <p:cNvSpPr>
            <a:spLocks noGrp="1"/>
          </p:cNvSpPr>
          <p:nvPr>
            <p:ph sz="quarter" idx="12"/>
          </p:nvPr>
        </p:nvSpPr>
        <p:spPr>
          <a:xfrm>
            <a:off x="498462" y="1329613"/>
            <a:ext cx="8141539" cy="864096"/>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p:txBody>
      </p:sp>
      <p:sp>
        <p:nvSpPr>
          <p:cNvPr id="18" name="TextBox 17">
            <a:extLst>
              <a:ext uri="{FF2B5EF4-FFF2-40B4-BE49-F238E27FC236}">
                <a16:creationId xmlns:a16="http://schemas.microsoft.com/office/drawing/2014/main" id="{0F8FCA6F-1571-42F9-A6AB-53270975960A}"/>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Content Placeholder 3">
            <a:extLst>
              <a:ext uri="{FF2B5EF4-FFF2-40B4-BE49-F238E27FC236}">
                <a16:creationId xmlns:a16="http://schemas.microsoft.com/office/drawing/2014/main" id="{14D0CA8E-DEC6-4DE7-9E8E-F6D9B8622830}"/>
              </a:ext>
            </a:extLst>
          </p:cNvPr>
          <p:cNvSpPr>
            <a:spLocks noGrp="1"/>
          </p:cNvSpPr>
          <p:nvPr>
            <p:ph sz="quarter" idx="32"/>
          </p:nvPr>
        </p:nvSpPr>
        <p:spPr>
          <a:xfrm>
            <a:off x="498462" y="2517746"/>
            <a:ext cx="8141539" cy="1825081"/>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Title 1">
            <a:extLst>
              <a:ext uri="{FF2B5EF4-FFF2-40B4-BE49-F238E27FC236}">
                <a16:creationId xmlns:a16="http://schemas.microsoft.com/office/drawing/2014/main" id="{C393CD3A-6CE9-44A6-8218-51426D9B7264}"/>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1" name="Text Placeholder 10">
            <a:extLst>
              <a:ext uri="{FF2B5EF4-FFF2-40B4-BE49-F238E27FC236}">
                <a16:creationId xmlns:a16="http://schemas.microsoft.com/office/drawing/2014/main" id="{39850940-2E33-4E86-AEA5-354BC0B55930}"/>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2" name="Text Placeholder 2">
            <a:extLst>
              <a:ext uri="{FF2B5EF4-FFF2-40B4-BE49-F238E27FC236}">
                <a16:creationId xmlns:a16="http://schemas.microsoft.com/office/drawing/2014/main" id="{0CFC305E-9319-4C36-9B80-2BA8981D554E}"/>
              </a:ext>
            </a:extLst>
          </p:cNvPr>
          <p:cNvSpPr>
            <a:spLocks noGrp="1"/>
          </p:cNvSpPr>
          <p:nvPr>
            <p:ph type="body" sz="quarter" idx="31" hasCustomPrompt="1"/>
          </p:nvPr>
        </p:nvSpPr>
        <p:spPr>
          <a:xfrm>
            <a:off x="498461" y="4400558"/>
            <a:ext cx="8141539" cy="230818"/>
          </a:xfrm>
        </p:spPr>
        <p:txBody>
          <a:bodyPr anchor="ctr">
            <a:spAutoFit/>
          </a:bodyPr>
          <a:lstStyle>
            <a:lvl1pPr>
              <a:defRPr sz="900">
                <a:solidFill>
                  <a:schemeClr val="bg1"/>
                </a:solidFill>
              </a:defRPr>
            </a:lvl1pPr>
          </a:lstStyle>
          <a:p>
            <a:pPr lvl="0"/>
            <a:r>
              <a:rPr lang="en-AU" noProof="0"/>
              <a:t>Source</a:t>
            </a:r>
          </a:p>
        </p:txBody>
      </p:sp>
    </p:spTree>
    <p:extLst>
      <p:ext uri="{BB962C8B-B14F-4D97-AF65-F5344CB8AC3E}">
        <p14:creationId xmlns:p14="http://schemas.microsoft.com/office/powerpoint/2010/main" val="1639534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A9BE82-FEA0-48A7-A3E2-4457177457B6}"/>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1" name="Content Placeholder 3">
            <a:extLst>
              <a:ext uri="{FF2B5EF4-FFF2-40B4-BE49-F238E27FC236}">
                <a16:creationId xmlns:a16="http://schemas.microsoft.com/office/drawing/2014/main" id="{D13B784D-C3BB-435B-AD73-9DE21D2E80C4}"/>
              </a:ext>
            </a:extLst>
          </p:cNvPr>
          <p:cNvSpPr>
            <a:spLocks noGrp="1"/>
          </p:cNvSpPr>
          <p:nvPr>
            <p:ph sz="quarter" idx="12"/>
          </p:nvPr>
        </p:nvSpPr>
        <p:spPr>
          <a:xfrm>
            <a:off x="498462" y="1458001"/>
            <a:ext cx="8141539" cy="2268791"/>
          </a:xfrm>
          <a:prstGeom prst="rect">
            <a:avLst/>
          </a:prstGeom>
        </p:spPr>
        <p:txBody>
          <a:bodyPr/>
          <a:lstStyle>
            <a:lvl2pPr>
              <a:buClrTx/>
              <a:defRPr/>
            </a:lvl2pPr>
            <a:lvl3pPr>
              <a:buClrTx/>
              <a:defRPr/>
            </a:lvl3pPr>
            <a:lvl4pPr>
              <a:buClrTx/>
              <a:defRPr/>
            </a:lvl4pPr>
            <a:lvl5pPr>
              <a:buClrTx/>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2" name="Text Placeholder 8">
            <a:extLst>
              <a:ext uri="{FF2B5EF4-FFF2-40B4-BE49-F238E27FC236}">
                <a16:creationId xmlns:a16="http://schemas.microsoft.com/office/drawing/2014/main" id="{7F02727D-BB7C-4405-8659-FA07CEFE2FE6}"/>
              </a:ext>
            </a:extLst>
          </p:cNvPr>
          <p:cNvSpPr>
            <a:spLocks noGrp="1"/>
          </p:cNvSpPr>
          <p:nvPr>
            <p:ph type="body" sz="quarter" idx="31"/>
          </p:nvPr>
        </p:nvSpPr>
        <p:spPr>
          <a:xfrm>
            <a:off x="498462" y="3921919"/>
            <a:ext cx="8141539" cy="809625"/>
          </a:xfrm>
        </p:spPr>
        <p:txBody>
          <a:bodyPr/>
          <a:lstStyle/>
          <a:p>
            <a:pPr lvl="0"/>
            <a:r>
              <a:rPr lang="en-US" noProof="0"/>
              <a:t>Click to edit Master text styles</a:t>
            </a:r>
          </a:p>
          <a:p>
            <a:pPr lvl="1"/>
            <a:r>
              <a:rPr lang="en-US" noProof="0"/>
              <a:t>Second level</a:t>
            </a:r>
          </a:p>
          <a:p>
            <a:pPr lvl="2"/>
            <a:r>
              <a:rPr lang="en-US" noProof="0"/>
              <a:t>Third level</a:t>
            </a:r>
          </a:p>
        </p:txBody>
      </p:sp>
      <p:sp>
        <p:nvSpPr>
          <p:cNvPr id="13" name="TextBox 12">
            <a:extLst>
              <a:ext uri="{FF2B5EF4-FFF2-40B4-BE49-F238E27FC236}">
                <a16:creationId xmlns:a16="http://schemas.microsoft.com/office/drawing/2014/main" id="{B62145C0-201B-4639-9367-5A25572E31A3}"/>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itle 1">
            <a:extLst>
              <a:ext uri="{FF2B5EF4-FFF2-40B4-BE49-F238E27FC236}">
                <a16:creationId xmlns:a16="http://schemas.microsoft.com/office/drawing/2014/main" id="{7906DC72-5630-4B90-B11A-134657A51CCB}"/>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5" name="Text Placeholder 10">
            <a:extLst>
              <a:ext uri="{FF2B5EF4-FFF2-40B4-BE49-F238E27FC236}">
                <a16:creationId xmlns:a16="http://schemas.microsoft.com/office/drawing/2014/main" id="{0F78113A-603B-41B2-A600-83EC335B39A7}"/>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514692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and content gre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29117207"/>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A5C4DBE6-F41F-426F-B468-49EC89939E25}"/>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3" name="Picture 12">
            <a:extLst>
              <a:ext uri="{FF2B5EF4-FFF2-40B4-BE49-F238E27FC236}">
                <a16:creationId xmlns:a16="http://schemas.microsoft.com/office/drawing/2014/main" id="{5D444284-BBA2-4837-B0FD-72070F8EF82A}"/>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Content Placeholder 3">
            <a:extLst>
              <a:ext uri="{FF2B5EF4-FFF2-40B4-BE49-F238E27FC236}">
                <a16:creationId xmlns:a16="http://schemas.microsoft.com/office/drawing/2014/main" id="{EF2E5460-6208-48FA-A1BB-171C2D28866E}"/>
              </a:ext>
            </a:extLst>
          </p:cNvPr>
          <p:cNvSpPr>
            <a:spLocks noGrp="1"/>
          </p:cNvSpPr>
          <p:nvPr>
            <p:ph sz="quarter" idx="12"/>
          </p:nvPr>
        </p:nvSpPr>
        <p:spPr>
          <a:xfrm>
            <a:off x="498462" y="1458001"/>
            <a:ext cx="8141539" cy="2268791"/>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Text Placeholder 8">
            <a:extLst>
              <a:ext uri="{FF2B5EF4-FFF2-40B4-BE49-F238E27FC236}">
                <a16:creationId xmlns:a16="http://schemas.microsoft.com/office/drawing/2014/main" id="{1228F587-542D-4A86-A65E-0473E3BAB6C7}"/>
              </a:ext>
            </a:extLst>
          </p:cNvPr>
          <p:cNvSpPr>
            <a:spLocks noGrp="1"/>
          </p:cNvSpPr>
          <p:nvPr>
            <p:ph type="body" sz="quarter" idx="31"/>
          </p:nvPr>
        </p:nvSpPr>
        <p:spPr>
          <a:xfrm>
            <a:off x="498462" y="3921920"/>
            <a:ext cx="8141539" cy="648053"/>
          </a:xfrm>
        </p:spPr>
        <p:txBody>
          <a:bodyPr/>
          <a:lstStyle/>
          <a:p>
            <a:pPr lvl="0"/>
            <a:r>
              <a:rPr lang="en-US" noProof="0"/>
              <a:t>Click to edit Master text styles</a:t>
            </a:r>
          </a:p>
          <a:p>
            <a:pPr lvl="1"/>
            <a:r>
              <a:rPr lang="en-US" noProof="0"/>
              <a:t>Second level</a:t>
            </a:r>
          </a:p>
          <a:p>
            <a:pPr lvl="2"/>
            <a:r>
              <a:rPr lang="en-US" noProof="0"/>
              <a:t>Third level</a:t>
            </a:r>
          </a:p>
        </p:txBody>
      </p:sp>
      <p:sp>
        <p:nvSpPr>
          <p:cNvPr id="16" name="TextBox 15">
            <a:extLst>
              <a:ext uri="{FF2B5EF4-FFF2-40B4-BE49-F238E27FC236}">
                <a16:creationId xmlns:a16="http://schemas.microsoft.com/office/drawing/2014/main" id="{A9446C2C-B337-4DBC-8F52-2391117AE801}"/>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84CDF03D-2BDD-4E25-909A-1E0948C3E0A4}"/>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8" name="Text Placeholder 10">
            <a:extLst>
              <a:ext uri="{FF2B5EF4-FFF2-40B4-BE49-F238E27FC236}">
                <a16:creationId xmlns:a16="http://schemas.microsoft.com/office/drawing/2014/main" id="{0F679D01-D928-4381-8C9B-B381BCBE363F}"/>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30215988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rt and content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741475926"/>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511F4D56-EF25-4E46-85B0-A1E2D91D8ED8}"/>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3" name="Picture 12">
            <a:extLst>
              <a:ext uri="{FF2B5EF4-FFF2-40B4-BE49-F238E27FC236}">
                <a16:creationId xmlns:a16="http://schemas.microsoft.com/office/drawing/2014/main" id="{B94D9213-8B1E-4538-8596-175C63E9E824}"/>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Content Placeholder 3">
            <a:extLst>
              <a:ext uri="{FF2B5EF4-FFF2-40B4-BE49-F238E27FC236}">
                <a16:creationId xmlns:a16="http://schemas.microsoft.com/office/drawing/2014/main" id="{AA07F40A-99D1-4F29-AE0D-914EB7F077F3}"/>
              </a:ext>
            </a:extLst>
          </p:cNvPr>
          <p:cNvSpPr>
            <a:spLocks noGrp="1"/>
          </p:cNvSpPr>
          <p:nvPr>
            <p:ph sz="quarter" idx="12"/>
          </p:nvPr>
        </p:nvSpPr>
        <p:spPr>
          <a:xfrm>
            <a:off x="498462" y="1458001"/>
            <a:ext cx="8141539" cy="2268791"/>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Text Placeholder 8">
            <a:extLst>
              <a:ext uri="{FF2B5EF4-FFF2-40B4-BE49-F238E27FC236}">
                <a16:creationId xmlns:a16="http://schemas.microsoft.com/office/drawing/2014/main" id="{D3941A0D-5AAD-444F-B700-7D7A35A303F6}"/>
              </a:ext>
            </a:extLst>
          </p:cNvPr>
          <p:cNvSpPr>
            <a:spLocks noGrp="1"/>
          </p:cNvSpPr>
          <p:nvPr>
            <p:ph type="body" sz="quarter" idx="31"/>
          </p:nvPr>
        </p:nvSpPr>
        <p:spPr>
          <a:xfrm>
            <a:off x="498462" y="3921920"/>
            <a:ext cx="8141539" cy="648053"/>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16" name="TextBox 15">
            <a:extLst>
              <a:ext uri="{FF2B5EF4-FFF2-40B4-BE49-F238E27FC236}">
                <a16:creationId xmlns:a16="http://schemas.microsoft.com/office/drawing/2014/main" id="{EA5955EA-DA9D-4133-AEEC-56CD417DD4AF}"/>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16E9026B-02BC-4F08-9A15-41AF92025B4C}"/>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8" name="Text Placeholder 10">
            <a:extLst>
              <a:ext uri="{FF2B5EF4-FFF2-40B4-BE49-F238E27FC236}">
                <a16:creationId xmlns:a16="http://schemas.microsoft.com/office/drawing/2014/main" id="{4744FF88-0CED-4D57-9656-C16C36F47E61}"/>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3980466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FFF94734-2533-41B5-9350-1CE983ECD03E}"/>
              </a:ext>
            </a:extLst>
          </p:cNvPr>
          <p:cNvPicPr>
            <a:picLocks noChangeAspect="1"/>
          </p:cNvPicPr>
          <p:nvPr userDrawn="1"/>
        </p:nvPicPr>
        <p:blipFill>
          <a:blip r:embed="rId2"/>
          <a:stretch>
            <a:fillRect/>
          </a:stretch>
        </p:blipFill>
        <p:spPr>
          <a:xfrm>
            <a:off x="6115050" y="183403"/>
            <a:ext cx="2865368" cy="926672"/>
          </a:xfrm>
          <a:prstGeom prst="rect">
            <a:avLst/>
          </a:prstGeom>
        </p:spPr>
      </p:pic>
      <p:sp>
        <p:nvSpPr>
          <p:cNvPr id="12" name="Date Placeholder 3">
            <a:extLst>
              <a:ext uri="{FF2B5EF4-FFF2-40B4-BE49-F238E27FC236}">
                <a16:creationId xmlns:a16="http://schemas.microsoft.com/office/drawing/2014/main" id="{090E6805-1426-4542-94B5-22B5D2C65AF6}"/>
              </a:ext>
            </a:extLst>
          </p:cNvPr>
          <p:cNvSpPr>
            <a:spLocks noGrp="1"/>
          </p:cNvSpPr>
          <p:nvPr>
            <p:ph type="dt" sz="half" idx="10"/>
          </p:nvPr>
        </p:nvSpPr>
        <p:spPr>
          <a:xfrm>
            <a:off x="628650" y="4767263"/>
            <a:ext cx="2057400" cy="273844"/>
          </a:xfrm>
          <a:prstGeom prst="rect">
            <a:avLst/>
          </a:prstGeom>
        </p:spPr>
        <p:txBody>
          <a:bodyPr/>
          <a:lstStyle/>
          <a:p>
            <a:r>
              <a:rPr lang="en-US"/>
              <a:t>Month / Year</a:t>
            </a:r>
          </a:p>
        </p:txBody>
      </p:sp>
      <p:sp>
        <p:nvSpPr>
          <p:cNvPr id="13" name="Footer Placeholder 4">
            <a:extLst>
              <a:ext uri="{FF2B5EF4-FFF2-40B4-BE49-F238E27FC236}">
                <a16:creationId xmlns:a16="http://schemas.microsoft.com/office/drawing/2014/main" id="{212D4026-179E-4709-AC12-905CE5D54E4F}"/>
              </a:ext>
            </a:extLst>
          </p:cNvPr>
          <p:cNvSpPr>
            <a:spLocks noGrp="1"/>
          </p:cNvSpPr>
          <p:nvPr>
            <p:ph type="ftr" sz="quarter" idx="11"/>
          </p:nvPr>
        </p:nvSpPr>
        <p:spPr>
          <a:xfrm>
            <a:off x="3028950" y="4767263"/>
            <a:ext cx="5486400" cy="273844"/>
          </a:xfrm>
          <a:prstGeom prst="rect">
            <a:avLst/>
          </a:prstGeom>
        </p:spPr>
        <p:txBody>
          <a:bodyPr/>
          <a:lstStyle>
            <a:lvl1pPr algn="r">
              <a:defRPr/>
            </a:lvl1pPr>
          </a:lstStyle>
          <a:p>
            <a:r>
              <a:rPr lang="en-US"/>
              <a:t>Name, Position</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then char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C68FB76-D68B-46F3-ABF7-455A72E18584}"/>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1" name="Content Placeholder 3">
            <a:extLst>
              <a:ext uri="{FF2B5EF4-FFF2-40B4-BE49-F238E27FC236}">
                <a16:creationId xmlns:a16="http://schemas.microsoft.com/office/drawing/2014/main" id="{C28B8E43-AFB5-498D-8A63-72B450671A7F}"/>
              </a:ext>
            </a:extLst>
          </p:cNvPr>
          <p:cNvSpPr>
            <a:spLocks noGrp="1"/>
          </p:cNvSpPr>
          <p:nvPr>
            <p:ph sz="quarter" idx="12"/>
          </p:nvPr>
        </p:nvSpPr>
        <p:spPr>
          <a:xfrm>
            <a:off x="498462" y="2463739"/>
            <a:ext cx="8141539" cy="2268791"/>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2" name="Text Placeholder 8">
            <a:extLst>
              <a:ext uri="{FF2B5EF4-FFF2-40B4-BE49-F238E27FC236}">
                <a16:creationId xmlns:a16="http://schemas.microsoft.com/office/drawing/2014/main" id="{89C08291-38AE-4259-B20C-3716F99530B9}"/>
              </a:ext>
            </a:extLst>
          </p:cNvPr>
          <p:cNvSpPr>
            <a:spLocks noGrp="1"/>
          </p:cNvSpPr>
          <p:nvPr>
            <p:ph type="body" sz="quarter" idx="31"/>
          </p:nvPr>
        </p:nvSpPr>
        <p:spPr>
          <a:xfrm>
            <a:off x="498462" y="1437624"/>
            <a:ext cx="8141539" cy="809625"/>
          </a:xfrm>
        </p:spPr>
        <p:txBody>
          <a:bodyPr/>
          <a:lstStyle>
            <a:lvl2pPr>
              <a:buClrTx/>
              <a:defRPr/>
            </a:lvl2pPr>
            <a:lvl3pPr>
              <a:buClrTx/>
              <a:defRPr/>
            </a:lvl3pPr>
          </a:lstStyle>
          <a:p>
            <a:pPr lvl="0"/>
            <a:r>
              <a:rPr lang="en-US" noProof="0"/>
              <a:t>Click to edit Master text styles</a:t>
            </a:r>
          </a:p>
          <a:p>
            <a:pPr lvl="1"/>
            <a:r>
              <a:rPr lang="en-US" noProof="0"/>
              <a:t>Second level</a:t>
            </a:r>
          </a:p>
          <a:p>
            <a:pPr lvl="2"/>
            <a:r>
              <a:rPr lang="en-US" noProof="0"/>
              <a:t>Third level</a:t>
            </a:r>
          </a:p>
        </p:txBody>
      </p:sp>
      <p:sp>
        <p:nvSpPr>
          <p:cNvPr id="13" name="TextBox 12">
            <a:extLst>
              <a:ext uri="{FF2B5EF4-FFF2-40B4-BE49-F238E27FC236}">
                <a16:creationId xmlns:a16="http://schemas.microsoft.com/office/drawing/2014/main" id="{8A7E4D8A-28A4-470B-BA43-4FDA4BDC8B55}"/>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Title 1">
            <a:extLst>
              <a:ext uri="{FF2B5EF4-FFF2-40B4-BE49-F238E27FC236}">
                <a16:creationId xmlns:a16="http://schemas.microsoft.com/office/drawing/2014/main" id="{57F47699-E174-4C37-A39E-845C674AAC8E}"/>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5" name="Text Placeholder 10">
            <a:extLst>
              <a:ext uri="{FF2B5EF4-FFF2-40B4-BE49-F238E27FC236}">
                <a16:creationId xmlns:a16="http://schemas.microsoft.com/office/drawing/2014/main" id="{CBBC383B-185A-4BC4-B940-1DF2639AD876}"/>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37516882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then chart gre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289317325"/>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90841929-EDB1-4DDD-BB26-D19E66FD797B}"/>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3" name="Picture 12">
            <a:extLst>
              <a:ext uri="{FF2B5EF4-FFF2-40B4-BE49-F238E27FC236}">
                <a16:creationId xmlns:a16="http://schemas.microsoft.com/office/drawing/2014/main" id="{CB3975E0-7451-49FE-AB8E-C2691C3462EE}"/>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TextBox 13">
            <a:extLst>
              <a:ext uri="{FF2B5EF4-FFF2-40B4-BE49-F238E27FC236}">
                <a16:creationId xmlns:a16="http://schemas.microsoft.com/office/drawing/2014/main" id="{647F08DF-1659-44AC-A8DC-AFE98194777F}"/>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a:extLst>
              <a:ext uri="{FF2B5EF4-FFF2-40B4-BE49-F238E27FC236}">
                <a16:creationId xmlns:a16="http://schemas.microsoft.com/office/drawing/2014/main" id="{ECC92F3C-FB55-4A58-9344-F442A65F6020}"/>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Text Placeholder 10">
            <a:extLst>
              <a:ext uri="{FF2B5EF4-FFF2-40B4-BE49-F238E27FC236}">
                <a16:creationId xmlns:a16="http://schemas.microsoft.com/office/drawing/2014/main" id="{0E8F736C-74F9-4348-BBA8-B6E3B828F866}"/>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17" name="Content Placeholder 3">
            <a:extLst>
              <a:ext uri="{FF2B5EF4-FFF2-40B4-BE49-F238E27FC236}">
                <a16:creationId xmlns:a16="http://schemas.microsoft.com/office/drawing/2014/main" id="{73301EED-0D1F-40CB-B00D-F4E4B862C0E4}"/>
              </a:ext>
            </a:extLst>
          </p:cNvPr>
          <p:cNvSpPr>
            <a:spLocks noGrp="1"/>
          </p:cNvSpPr>
          <p:nvPr>
            <p:ph sz="quarter" idx="12"/>
          </p:nvPr>
        </p:nvSpPr>
        <p:spPr>
          <a:xfrm>
            <a:off x="498462" y="2463738"/>
            <a:ext cx="8141539" cy="20790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8" name="Text Placeholder 8">
            <a:extLst>
              <a:ext uri="{FF2B5EF4-FFF2-40B4-BE49-F238E27FC236}">
                <a16:creationId xmlns:a16="http://schemas.microsoft.com/office/drawing/2014/main" id="{985FA1E6-6011-4DC4-974E-681F5AD7B4C4}"/>
              </a:ext>
            </a:extLst>
          </p:cNvPr>
          <p:cNvSpPr>
            <a:spLocks noGrp="1"/>
          </p:cNvSpPr>
          <p:nvPr>
            <p:ph type="body" sz="quarter" idx="31"/>
          </p:nvPr>
        </p:nvSpPr>
        <p:spPr>
          <a:xfrm>
            <a:off x="498462" y="1437624"/>
            <a:ext cx="8141539" cy="809625"/>
          </a:xfrm>
        </p:spPr>
        <p:txBody>
          <a:body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1608822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then chart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244605007"/>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A42E070B-648E-4020-B270-FDB1DE18C9A4}"/>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3" name="Picture 12">
            <a:extLst>
              <a:ext uri="{FF2B5EF4-FFF2-40B4-BE49-F238E27FC236}">
                <a16:creationId xmlns:a16="http://schemas.microsoft.com/office/drawing/2014/main" id="{30C66821-55BE-494C-BE3C-80E43D26E014}"/>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TextBox 13">
            <a:extLst>
              <a:ext uri="{FF2B5EF4-FFF2-40B4-BE49-F238E27FC236}">
                <a16:creationId xmlns:a16="http://schemas.microsoft.com/office/drawing/2014/main" id="{502658AF-EABD-4433-A15D-2AB773462111}"/>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a:extLst>
              <a:ext uri="{FF2B5EF4-FFF2-40B4-BE49-F238E27FC236}">
                <a16:creationId xmlns:a16="http://schemas.microsoft.com/office/drawing/2014/main" id="{EF0C5F6E-00E9-4C4C-966F-499CD25DA2BD}"/>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Text Placeholder 10">
            <a:extLst>
              <a:ext uri="{FF2B5EF4-FFF2-40B4-BE49-F238E27FC236}">
                <a16:creationId xmlns:a16="http://schemas.microsoft.com/office/drawing/2014/main" id="{1D1C5F34-6A27-40CF-8BB6-18A6613C5392}"/>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17" name="Content Placeholder 3">
            <a:extLst>
              <a:ext uri="{FF2B5EF4-FFF2-40B4-BE49-F238E27FC236}">
                <a16:creationId xmlns:a16="http://schemas.microsoft.com/office/drawing/2014/main" id="{EC777C9B-29ED-4486-AFE6-C7686D13EE2D}"/>
              </a:ext>
            </a:extLst>
          </p:cNvPr>
          <p:cNvSpPr>
            <a:spLocks noGrp="1"/>
          </p:cNvSpPr>
          <p:nvPr>
            <p:ph sz="quarter" idx="12"/>
          </p:nvPr>
        </p:nvSpPr>
        <p:spPr>
          <a:xfrm>
            <a:off x="498462" y="2463738"/>
            <a:ext cx="8141539" cy="2079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8" name="Text Placeholder 8">
            <a:extLst>
              <a:ext uri="{FF2B5EF4-FFF2-40B4-BE49-F238E27FC236}">
                <a16:creationId xmlns:a16="http://schemas.microsoft.com/office/drawing/2014/main" id="{636D313C-0CDB-4DE6-844D-8A0FCA2AB6AA}"/>
              </a:ext>
            </a:extLst>
          </p:cNvPr>
          <p:cNvSpPr>
            <a:spLocks noGrp="1"/>
          </p:cNvSpPr>
          <p:nvPr>
            <p:ph type="body" sz="quarter" idx="31"/>
          </p:nvPr>
        </p:nvSpPr>
        <p:spPr>
          <a:xfrm>
            <a:off x="498462" y="1437624"/>
            <a:ext cx="8141539" cy="80962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3346137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content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1863B80-F1CB-49F4-BF8D-66196732558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Content Placeholder 3">
            <a:extLst>
              <a:ext uri="{FF2B5EF4-FFF2-40B4-BE49-F238E27FC236}">
                <a16:creationId xmlns:a16="http://schemas.microsoft.com/office/drawing/2014/main" id="{21B88197-7C16-4BE8-98F5-0DFF490F08BF}"/>
              </a:ext>
            </a:extLst>
          </p:cNvPr>
          <p:cNvSpPr>
            <a:spLocks noGrp="1"/>
          </p:cNvSpPr>
          <p:nvPr>
            <p:ph sz="quarter" idx="12"/>
          </p:nvPr>
        </p:nvSpPr>
        <p:spPr>
          <a:xfrm>
            <a:off x="498462" y="1437086"/>
            <a:ext cx="3875972" cy="2808851"/>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TextBox 14">
            <a:extLst>
              <a:ext uri="{FF2B5EF4-FFF2-40B4-BE49-F238E27FC236}">
                <a16:creationId xmlns:a16="http://schemas.microsoft.com/office/drawing/2014/main" id="{EF735158-5112-44E6-9FC0-9F733D72D5F8}"/>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6" name="Content Placeholder 3">
            <a:extLst>
              <a:ext uri="{FF2B5EF4-FFF2-40B4-BE49-F238E27FC236}">
                <a16:creationId xmlns:a16="http://schemas.microsoft.com/office/drawing/2014/main" id="{EE12A5DB-E986-416D-923D-1BC26778906C}"/>
              </a:ext>
            </a:extLst>
          </p:cNvPr>
          <p:cNvSpPr>
            <a:spLocks noGrp="1"/>
          </p:cNvSpPr>
          <p:nvPr>
            <p:ph sz="quarter" idx="13"/>
          </p:nvPr>
        </p:nvSpPr>
        <p:spPr>
          <a:xfrm>
            <a:off x="4764028" y="1437625"/>
            <a:ext cx="3875972" cy="2808851"/>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Title 1">
            <a:extLst>
              <a:ext uri="{FF2B5EF4-FFF2-40B4-BE49-F238E27FC236}">
                <a16:creationId xmlns:a16="http://schemas.microsoft.com/office/drawing/2014/main" id="{3C1D6222-C23D-4EF3-8533-1FFB1182B64A}"/>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8" name="Text Placeholder 10">
            <a:extLst>
              <a:ext uri="{FF2B5EF4-FFF2-40B4-BE49-F238E27FC236}">
                <a16:creationId xmlns:a16="http://schemas.microsoft.com/office/drawing/2014/main" id="{D1CF64BF-561A-40E2-B05B-798013026D94}"/>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19" name="Text Placeholder 2">
            <a:extLst>
              <a:ext uri="{FF2B5EF4-FFF2-40B4-BE49-F238E27FC236}">
                <a16:creationId xmlns:a16="http://schemas.microsoft.com/office/drawing/2014/main" id="{1B1CD552-32CC-4D8E-9A5C-A9395B900FB9}"/>
              </a:ext>
            </a:extLst>
          </p:cNvPr>
          <p:cNvSpPr>
            <a:spLocks noGrp="1"/>
          </p:cNvSpPr>
          <p:nvPr>
            <p:ph type="body" sz="quarter" idx="10" hasCustomPrompt="1"/>
          </p:nvPr>
        </p:nvSpPr>
        <p:spPr>
          <a:xfrm>
            <a:off x="498461" y="4427255"/>
            <a:ext cx="8141539" cy="230818"/>
          </a:xfrm>
        </p:spPr>
        <p:txBody>
          <a:bodyPr anchor="ctr">
            <a:spAutoFit/>
          </a:bodyPr>
          <a:lstStyle>
            <a:lvl1pPr>
              <a:defRPr sz="900"/>
            </a:lvl1pPr>
          </a:lstStyle>
          <a:p>
            <a:pPr lvl="0"/>
            <a:r>
              <a:rPr lang="en-AU" noProof="0"/>
              <a:t>Source</a:t>
            </a:r>
          </a:p>
        </p:txBody>
      </p:sp>
    </p:spTree>
    <p:extLst>
      <p:ext uri="{BB962C8B-B14F-4D97-AF65-F5344CB8AC3E}">
        <p14:creationId xmlns:p14="http://schemas.microsoft.com/office/powerpoint/2010/main" val="13846627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content gre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5138374"/>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7330CE4D-8991-4837-826A-D8BA040E47B4}"/>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5" name="Picture 14">
            <a:extLst>
              <a:ext uri="{FF2B5EF4-FFF2-40B4-BE49-F238E27FC236}">
                <a16:creationId xmlns:a16="http://schemas.microsoft.com/office/drawing/2014/main" id="{F2962EFC-76B9-46CB-8FC9-5955FA6326EC}"/>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6" name="TextBox 15">
            <a:extLst>
              <a:ext uri="{FF2B5EF4-FFF2-40B4-BE49-F238E27FC236}">
                <a16:creationId xmlns:a16="http://schemas.microsoft.com/office/drawing/2014/main" id="{28B0FD32-4E48-4B66-BBA5-0C4ECEB3EF72}"/>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Content Placeholder 3">
            <a:extLst>
              <a:ext uri="{FF2B5EF4-FFF2-40B4-BE49-F238E27FC236}">
                <a16:creationId xmlns:a16="http://schemas.microsoft.com/office/drawing/2014/main" id="{B3F2F602-0CDD-43B0-8312-98339FB4F65F}"/>
              </a:ext>
            </a:extLst>
          </p:cNvPr>
          <p:cNvSpPr>
            <a:spLocks noGrp="1"/>
          </p:cNvSpPr>
          <p:nvPr>
            <p:ph sz="quarter" idx="12"/>
          </p:nvPr>
        </p:nvSpPr>
        <p:spPr>
          <a:xfrm>
            <a:off x="498462" y="1437086"/>
            <a:ext cx="3875972" cy="2808851"/>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8" name="Content Placeholder 3">
            <a:extLst>
              <a:ext uri="{FF2B5EF4-FFF2-40B4-BE49-F238E27FC236}">
                <a16:creationId xmlns:a16="http://schemas.microsoft.com/office/drawing/2014/main" id="{1B27414D-C5AD-4FF6-A918-17A3F285F0C3}"/>
              </a:ext>
            </a:extLst>
          </p:cNvPr>
          <p:cNvSpPr>
            <a:spLocks noGrp="1"/>
          </p:cNvSpPr>
          <p:nvPr>
            <p:ph sz="quarter" idx="13"/>
          </p:nvPr>
        </p:nvSpPr>
        <p:spPr>
          <a:xfrm>
            <a:off x="4764028" y="1437625"/>
            <a:ext cx="3875972" cy="2808851"/>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Title 1">
            <a:extLst>
              <a:ext uri="{FF2B5EF4-FFF2-40B4-BE49-F238E27FC236}">
                <a16:creationId xmlns:a16="http://schemas.microsoft.com/office/drawing/2014/main" id="{2BCDB217-37EC-4B90-85CC-F3FA93C8DABA}"/>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0" name="Text Placeholder 10">
            <a:extLst>
              <a:ext uri="{FF2B5EF4-FFF2-40B4-BE49-F238E27FC236}">
                <a16:creationId xmlns:a16="http://schemas.microsoft.com/office/drawing/2014/main" id="{A50358FB-32C7-4AA2-A452-5B6A35BA25A6}"/>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1" name="Text Placeholder 2">
            <a:extLst>
              <a:ext uri="{FF2B5EF4-FFF2-40B4-BE49-F238E27FC236}">
                <a16:creationId xmlns:a16="http://schemas.microsoft.com/office/drawing/2014/main" id="{7D27C12C-890E-4559-AC28-618FA6F7D2FB}"/>
              </a:ext>
            </a:extLst>
          </p:cNvPr>
          <p:cNvSpPr>
            <a:spLocks noGrp="1"/>
          </p:cNvSpPr>
          <p:nvPr>
            <p:ph type="body" sz="quarter" idx="10" hasCustomPrompt="1"/>
          </p:nvPr>
        </p:nvSpPr>
        <p:spPr>
          <a:xfrm>
            <a:off x="498461" y="4427255"/>
            <a:ext cx="8141539" cy="230818"/>
          </a:xfrm>
        </p:spPr>
        <p:txBody>
          <a:bodyPr anchor="ctr">
            <a:spAutoFit/>
          </a:bodyPr>
          <a:lstStyle>
            <a:lvl1pPr>
              <a:defRPr sz="900"/>
            </a:lvl1pPr>
          </a:lstStyle>
          <a:p>
            <a:pPr lvl="0"/>
            <a:r>
              <a:rPr lang="en-AU" noProof="0"/>
              <a:t>Source</a:t>
            </a:r>
          </a:p>
        </p:txBody>
      </p:sp>
    </p:spTree>
    <p:extLst>
      <p:ext uri="{BB962C8B-B14F-4D97-AF65-F5344CB8AC3E}">
        <p14:creationId xmlns:p14="http://schemas.microsoft.com/office/powerpoint/2010/main" val="1103181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content blu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45964555"/>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B697F6D5-AED2-40F8-A488-9659997C3306}"/>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5" name="Picture 14">
            <a:extLst>
              <a:ext uri="{FF2B5EF4-FFF2-40B4-BE49-F238E27FC236}">
                <a16:creationId xmlns:a16="http://schemas.microsoft.com/office/drawing/2014/main" id="{70A04501-EEF6-43D2-8295-907AB220C41E}"/>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6" name="Content Placeholder 3">
            <a:extLst>
              <a:ext uri="{FF2B5EF4-FFF2-40B4-BE49-F238E27FC236}">
                <a16:creationId xmlns:a16="http://schemas.microsoft.com/office/drawing/2014/main" id="{C8DCAF3D-F819-4F89-A46B-19E031CBF021}"/>
              </a:ext>
            </a:extLst>
          </p:cNvPr>
          <p:cNvSpPr>
            <a:spLocks noGrp="1"/>
          </p:cNvSpPr>
          <p:nvPr>
            <p:ph sz="quarter" idx="12"/>
          </p:nvPr>
        </p:nvSpPr>
        <p:spPr>
          <a:xfrm>
            <a:off x="498462" y="1437086"/>
            <a:ext cx="3875972" cy="2808851"/>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TextBox 16">
            <a:extLst>
              <a:ext uri="{FF2B5EF4-FFF2-40B4-BE49-F238E27FC236}">
                <a16:creationId xmlns:a16="http://schemas.microsoft.com/office/drawing/2014/main" id="{E98F4CC1-DB2E-45DF-8ABC-7C102A585853}"/>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Content Placeholder 3">
            <a:extLst>
              <a:ext uri="{FF2B5EF4-FFF2-40B4-BE49-F238E27FC236}">
                <a16:creationId xmlns:a16="http://schemas.microsoft.com/office/drawing/2014/main" id="{BE506F42-44A0-4A50-BE3E-A96D9ACE6366}"/>
              </a:ext>
            </a:extLst>
          </p:cNvPr>
          <p:cNvSpPr>
            <a:spLocks noGrp="1"/>
          </p:cNvSpPr>
          <p:nvPr>
            <p:ph sz="quarter" idx="13"/>
          </p:nvPr>
        </p:nvSpPr>
        <p:spPr>
          <a:xfrm>
            <a:off x="4769569" y="1437625"/>
            <a:ext cx="3875972" cy="2808851"/>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Title 1">
            <a:extLst>
              <a:ext uri="{FF2B5EF4-FFF2-40B4-BE49-F238E27FC236}">
                <a16:creationId xmlns:a16="http://schemas.microsoft.com/office/drawing/2014/main" id="{8657111C-6700-486C-A0D9-36DB7B15CE97}"/>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0" name="Text Placeholder 10">
            <a:extLst>
              <a:ext uri="{FF2B5EF4-FFF2-40B4-BE49-F238E27FC236}">
                <a16:creationId xmlns:a16="http://schemas.microsoft.com/office/drawing/2014/main" id="{A45EDD55-5B8E-4160-8314-D3384C3879E1}"/>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1" name="Text Placeholder 2">
            <a:extLst>
              <a:ext uri="{FF2B5EF4-FFF2-40B4-BE49-F238E27FC236}">
                <a16:creationId xmlns:a16="http://schemas.microsoft.com/office/drawing/2014/main" id="{797CD53C-0E79-4E90-9AAF-AC7FF0BE5E65}"/>
              </a:ext>
            </a:extLst>
          </p:cNvPr>
          <p:cNvSpPr>
            <a:spLocks noGrp="1"/>
          </p:cNvSpPr>
          <p:nvPr>
            <p:ph type="body" sz="quarter" idx="31" hasCustomPrompt="1"/>
          </p:nvPr>
        </p:nvSpPr>
        <p:spPr>
          <a:xfrm>
            <a:off x="498461" y="4400558"/>
            <a:ext cx="8141539" cy="230818"/>
          </a:xfrm>
        </p:spPr>
        <p:txBody>
          <a:bodyPr anchor="ctr">
            <a:spAutoFit/>
          </a:bodyPr>
          <a:lstStyle>
            <a:lvl1pPr>
              <a:defRPr sz="900">
                <a:solidFill>
                  <a:schemeClr val="bg1"/>
                </a:solidFill>
              </a:defRPr>
            </a:lvl1pPr>
          </a:lstStyle>
          <a:p>
            <a:pPr lvl="0"/>
            <a:r>
              <a:rPr lang="en-AU" noProof="0"/>
              <a:t>Source</a:t>
            </a:r>
          </a:p>
        </p:txBody>
      </p:sp>
    </p:spTree>
    <p:extLst>
      <p:ext uri="{BB962C8B-B14F-4D97-AF65-F5344CB8AC3E}">
        <p14:creationId xmlns:p14="http://schemas.microsoft.com/office/powerpoint/2010/main" val="25803634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lar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31CA84-C457-408E-B86C-46D60734B69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0" name="Content Placeholder 5">
            <a:extLst>
              <a:ext uri="{FF2B5EF4-FFF2-40B4-BE49-F238E27FC236}">
                <a16:creationId xmlns:a16="http://schemas.microsoft.com/office/drawing/2014/main" id="{539D4AC7-A0B8-4B8B-B376-A2A49F4CC01F}"/>
              </a:ext>
            </a:extLst>
          </p:cNvPr>
          <p:cNvSpPr>
            <a:spLocks noGrp="1"/>
          </p:cNvSpPr>
          <p:nvPr>
            <p:ph sz="quarter" idx="13"/>
          </p:nvPr>
        </p:nvSpPr>
        <p:spPr>
          <a:xfrm>
            <a:off x="499804" y="1275606"/>
            <a:ext cx="3921781" cy="3401904"/>
          </a:xfrm>
        </p:spPr>
        <p:txBody>
          <a:bodyPr/>
          <a:lstStyle>
            <a:lvl2pPr>
              <a:buClrTx/>
              <a:defRPr/>
            </a:lvl2pPr>
            <a:lvl3pPr>
              <a:buClrTx/>
              <a:defRPr/>
            </a:lvl3pPr>
            <a:lvl4pPr>
              <a:buClrTx/>
              <a:defRPr/>
            </a:lvl4pPr>
            <a:lvl5pPr>
              <a:buClrTx/>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Content Placeholder 5">
            <a:extLst>
              <a:ext uri="{FF2B5EF4-FFF2-40B4-BE49-F238E27FC236}">
                <a16:creationId xmlns:a16="http://schemas.microsoft.com/office/drawing/2014/main" id="{109CCC7B-E4AF-4DE8-A26A-01BA123D495B}"/>
              </a:ext>
            </a:extLst>
          </p:cNvPr>
          <p:cNvSpPr>
            <a:spLocks noGrp="1"/>
          </p:cNvSpPr>
          <p:nvPr>
            <p:ph sz="quarter" idx="14"/>
          </p:nvPr>
        </p:nvSpPr>
        <p:spPr>
          <a:xfrm>
            <a:off x="4718220" y="411510"/>
            <a:ext cx="3921781" cy="426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Box 13">
            <a:extLst>
              <a:ext uri="{FF2B5EF4-FFF2-40B4-BE49-F238E27FC236}">
                <a16:creationId xmlns:a16="http://schemas.microsoft.com/office/drawing/2014/main" id="{93F86041-B6A9-4188-A1C9-1EC8BAD55D2F}"/>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a:extLst>
              <a:ext uri="{FF2B5EF4-FFF2-40B4-BE49-F238E27FC236}">
                <a16:creationId xmlns:a16="http://schemas.microsoft.com/office/drawing/2014/main" id="{87F3750F-F9B2-432D-978E-2AB2957F8986}"/>
              </a:ext>
            </a:extLst>
          </p:cNvPr>
          <p:cNvSpPr>
            <a:spLocks noGrp="1"/>
          </p:cNvSpPr>
          <p:nvPr>
            <p:ph type="title" hasCustomPrompt="1"/>
          </p:nvPr>
        </p:nvSpPr>
        <p:spPr>
          <a:xfrm>
            <a:off x="498463" y="378000"/>
            <a:ext cx="3931517"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Text Placeholder 10">
            <a:extLst>
              <a:ext uri="{FF2B5EF4-FFF2-40B4-BE49-F238E27FC236}">
                <a16:creationId xmlns:a16="http://schemas.microsoft.com/office/drawing/2014/main" id="{D6FCDD1A-0F58-4037-8CFF-FF7795F9C290}"/>
              </a:ext>
            </a:extLst>
          </p:cNvPr>
          <p:cNvSpPr>
            <a:spLocks noGrp="1"/>
          </p:cNvSpPr>
          <p:nvPr>
            <p:ph type="body" sz="quarter" idx="30" hasCustomPrompt="1"/>
          </p:nvPr>
        </p:nvSpPr>
        <p:spPr>
          <a:xfrm>
            <a:off x="498463" y="756000"/>
            <a:ext cx="3931517"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6378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small">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7511B2-595F-4A9A-A646-D544DFA01C73}"/>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0" name="Content Placeholder 5">
            <a:extLst>
              <a:ext uri="{FF2B5EF4-FFF2-40B4-BE49-F238E27FC236}">
                <a16:creationId xmlns:a16="http://schemas.microsoft.com/office/drawing/2014/main" id="{0BE027E8-A6CE-44FB-9006-E4A8E99EDFC8}"/>
              </a:ext>
            </a:extLst>
          </p:cNvPr>
          <p:cNvSpPr>
            <a:spLocks noGrp="1"/>
          </p:cNvSpPr>
          <p:nvPr>
            <p:ph sz="quarter" idx="13"/>
          </p:nvPr>
        </p:nvSpPr>
        <p:spPr>
          <a:xfrm>
            <a:off x="498461" y="411510"/>
            <a:ext cx="2459351" cy="426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Content Placeholder 5">
            <a:extLst>
              <a:ext uri="{FF2B5EF4-FFF2-40B4-BE49-F238E27FC236}">
                <a16:creationId xmlns:a16="http://schemas.microsoft.com/office/drawing/2014/main" id="{D299F5D6-A30F-4304-BACA-F27039436BA7}"/>
              </a:ext>
            </a:extLst>
          </p:cNvPr>
          <p:cNvSpPr>
            <a:spLocks noGrp="1"/>
          </p:cNvSpPr>
          <p:nvPr>
            <p:ph sz="quarter" idx="14"/>
          </p:nvPr>
        </p:nvSpPr>
        <p:spPr>
          <a:xfrm>
            <a:off x="3309091" y="1276629"/>
            <a:ext cx="5330909" cy="340088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Box 13">
            <a:extLst>
              <a:ext uri="{FF2B5EF4-FFF2-40B4-BE49-F238E27FC236}">
                <a16:creationId xmlns:a16="http://schemas.microsoft.com/office/drawing/2014/main" id="{D428AC95-733A-46C6-A732-F8499AD23C61}"/>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a:extLst>
              <a:ext uri="{FF2B5EF4-FFF2-40B4-BE49-F238E27FC236}">
                <a16:creationId xmlns:a16="http://schemas.microsoft.com/office/drawing/2014/main" id="{E94C2CAA-D9EA-4411-B617-FEF6847C0E05}"/>
              </a:ext>
            </a:extLst>
          </p:cNvPr>
          <p:cNvSpPr>
            <a:spLocks noGrp="1"/>
          </p:cNvSpPr>
          <p:nvPr>
            <p:ph type="title" hasCustomPrompt="1"/>
          </p:nvPr>
        </p:nvSpPr>
        <p:spPr>
          <a:xfrm>
            <a:off x="3309091" y="378000"/>
            <a:ext cx="533090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Text Placeholder 10">
            <a:extLst>
              <a:ext uri="{FF2B5EF4-FFF2-40B4-BE49-F238E27FC236}">
                <a16:creationId xmlns:a16="http://schemas.microsoft.com/office/drawing/2014/main" id="{6E74BCBA-576F-4DF8-903F-9C433BAEFC26}"/>
              </a:ext>
            </a:extLst>
          </p:cNvPr>
          <p:cNvSpPr>
            <a:spLocks noGrp="1"/>
          </p:cNvSpPr>
          <p:nvPr>
            <p:ph type="body" sz="quarter" idx="30" hasCustomPrompt="1"/>
          </p:nvPr>
        </p:nvSpPr>
        <p:spPr>
          <a:xfrm>
            <a:off x="3309091" y="756000"/>
            <a:ext cx="533090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3926548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small righ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519DC3-7D03-4FA2-93E4-2F4495605860}"/>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0" name="Content Placeholder 5">
            <a:extLst>
              <a:ext uri="{FF2B5EF4-FFF2-40B4-BE49-F238E27FC236}">
                <a16:creationId xmlns:a16="http://schemas.microsoft.com/office/drawing/2014/main" id="{89FB2094-C79F-4161-8870-238CE2277795}"/>
              </a:ext>
            </a:extLst>
          </p:cNvPr>
          <p:cNvSpPr>
            <a:spLocks noGrp="1"/>
          </p:cNvSpPr>
          <p:nvPr>
            <p:ph sz="quarter" idx="13"/>
          </p:nvPr>
        </p:nvSpPr>
        <p:spPr>
          <a:xfrm>
            <a:off x="6167254" y="411510"/>
            <a:ext cx="2459351" cy="4266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TextBox 12">
            <a:extLst>
              <a:ext uri="{FF2B5EF4-FFF2-40B4-BE49-F238E27FC236}">
                <a16:creationId xmlns:a16="http://schemas.microsoft.com/office/drawing/2014/main" id="{E1F400FC-3642-4643-A150-5A0E3F3BA932}"/>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5">
            <a:extLst>
              <a:ext uri="{FF2B5EF4-FFF2-40B4-BE49-F238E27FC236}">
                <a16:creationId xmlns:a16="http://schemas.microsoft.com/office/drawing/2014/main" id="{EE9150A4-3069-4C92-A760-C022EA0D4B68}"/>
              </a:ext>
            </a:extLst>
          </p:cNvPr>
          <p:cNvSpPr>
            <a:spLocks noGrp="1"/>
          </p:cNvSpPr>
          <p:nvPr>
            <p:ph sz="quarter" idx="14"/>
          </p:nvPr>
        </p:nvSpPr>
        <p:spPr>
          <a:xfrm>
            <a:off x="499804" y="1275606"/>
            <a:ext cx="5401575" cy="340190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Title 1">
            <a:extLst>
              <a:ext uri="{FF2B5EF4-FFF2-40B4-BE49-F238E27FC236}">
                <a16:creationId xmlns:a16="http://schemas.microsoft.com/office/drawing/2014/main" id="{42A72658-3433-4B4F-8A6D-AC5592288960}"/>
              </a:ext>
            </a:extLst>
          </p:cNvPr>
          <p:cNvSpPr>
            <a:spLocks noGrp="1"/>
          </p:cNvSpPr>
          <p:nvPr>
            <p:ph type="title" hasCustomPrompt="1"/>
          </p:nvPr>
        </p:nvSpPr>
        <p:spPr>
          <a:xfrm>
            <a:off x="498462" y="378000"/>
            <a:ext cx="541498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Text Placeholder 10">
            <a:extLst>
              <a:ext uri="{FF2B5EF4-FFF2-40B4-BE49-F238E27FC236}">
                <a16:creationId xmlns:a16="http://schemas.microsoft.com/office/drawing/2014/main" id="{CC9CB964-C821-4398-A375-E6D5903674AB}"/>
              </a:ext>
            </a:extLst>
          </p:cNvPr>
          <p:cNvSpPr>
            <a:spLocks noGrp="1"/>
          </p:cNvSpPr>
          <p:nvPr>
            <p:ph type="body" sz="quarter" idx="30" hasCustomPrompt="1"/>
          </p:nvPr>
        </p:nvSpPr>
        <p:spPr>
          <a:xfrm>
            <a:off x="498462" y="756000"/>
            <a:ext cx="5414985"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3456208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nd diagram">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5CB2FD-125F-49C3-8070-90964B15289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6" name="Content Placeholder 3">
            <a:extLst>
              <a:ext uri="{FF2B5EF4-FFF2-40B4-BE49-F238E27FC236}">
                <a16:creationId xmlns:a16="http://schemas.microsoft.com/office/drawing/2014/main" id="{CF867B38-068B-47F2-A53E-5B0C95A86348}"/>
              </a:ext>
            </a:extLst>
          </p:cNvPr>
          <p:cNvSpPr>
            <a:spLocks noGrp="1"/>
          </p:cNvSpPr>
          <p:nvPr>
            <p:ph sz="quarter" idx="12"/>
          </p:nvPr>
        </p:nvSpPr>
        <p:spPr>
          <a:xfrm>
            <a:off x="498462" y="1437086"/>
            <a:ext cx="3875972" cy="2808851"/>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TextBox 16">
            <a:extLst>
              <a:ext uri="{FF2B5EF4-FFF2-40B4-BE49-F238E27FC236}">
                <a16:creationId xmlns:a16="http://schemas.microsoft.com/office/drawing/2014/main" id="{19B61AE5-CE46-4219-AC93-C394657AAFE1}"/>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Content Placeholder 3">
            <a:extLst>
              <a:ext uri="{FF2B5EF4-FFF2-40B4-BE49-F238E27FC236}">
                <a16:creationId xmlns:a16="http://schemas.microsoft.com/office/drawing/2014/main" id="{26B00638-B231-468B-9EE5-3F81BD044CDB}"/>
              </a:ext>
            </a:extLst>
          </p:cNvPr>
          <p:cNvSpPr>
            <a:spLocks noGrp="1"/>
          </p:cNvSpPr>
          <p:nvPr>
            <p:ph sz="quarter" idx="13"/>
          </p:nvPr>
        </p:nvSpPr>
        <p:spPr>
          <a:xfrm>
            <a:off x="4766662" y="1437624"/>
            <a:ext cx="3875972" cy="1566174"/>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Content Placeholder 3">
            <a:extLst>
              <a:ext uri="{FF2B5EF4-FFF2-40B4-BE49-F238E27FC236}">
                <a16:creationId xmlns:a16="http://schemas.microsoft.com/office/drawing/2014/main" id="{6112E7D0-D2EF-467D-8E9B-EF90612ECAD7}"/>
              </a:ext>
            </a:extLst>
          </p:cNvPr>
          <p:cNvSpPr>
            <a:spLocks noGrp="1"/>
          </p:cNvSpPr>
          <p:nvPr>
            <p:ph sz="quarter" idx="14"/>
          </p:nvPr>
        </p:nvSpPr>
        <p:spPr>
          <a:xfrm>
            <a:off x="4787437" y="3165817"/>
            <a:ext cx="3875972" cy="1480715"/>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Title 1">
            <a:extLst>
              <a:ext uri="{FF2B5EF4-FFF2-40B4-BE49-F238E27FC236}">
                <a16:creationId xmlns:a16="http://schemas.microsoft.com/office/drawing/2014/main" id="{59E6C7B9-94B6-44B1-83AB-93F27121748D}"/>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1" name="Text Placeholder 10">
            <a:extLst>
              <a:ext uri="{FF2B5EF4-FFF2-40B4-BE49-F238E27FC236}">
                <a16:creationId xmlns:a16="http://schemas.microsoft.com/office/drawing/2014/main" id="{5A330047-7E5C-4B26-9A5F-D4A445DE1374}"/>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2" name="Text Placeholder 2">
            <a:extLst>
              <a:ext uri="{FF2B5EF4-FFF2-40B4-BE49-F238E27FC236}">
                <a16:creationId xmlns:a16="http://schemas.microsoft.com/office/drawing/2014/main" id="{C55D7B12-06F3-4106-B029-8923725843D3}"/>
              </a:ext>
            </a:extLst>
          </p:cNvPr>
          <p:cNvSpPr>
            <a:spLocks noGrp="1"/>
          </p:cNvSpPr>
          <p:nvPr>
            <p:ph type="body" sz="quarter" idx="10" hasCustomPrompt="1"/>
          </p:nvPr>
        </p:nvSpPr>
        <p:spPr>
          <a:xfrm>
            <a:off x="498461" y="4427255"/>
            <a:ext cx="3875972" cy="230818"/>
          </a:xfrm>
        </p:spPr>
        <p:txBody>
          <a:bodyPr wrap="square" anchor="ctr">
            <a:spAutoFit/>
          </a:bodyPr>
          <a:lstStyle>
            <a:lvl1pPr>
              <a:defRPr sz="900"/>
            </a:lvl1pPr>
          </a:lstStyle>
          <a:p>
            <a:pPr lvl="0"/>
            <a:r>
              <a:rPr lang="en-AU" noProof="0"/>
              <a:t>Source</a:t>
            </a:r>
          </a:p>
        </p:txBody>
      </p:sp>
    </p:spTree>
    <p:extLst>
      <p:ext uri="{BB962C8B-B14F-4D97-AF65-F5344CB8AC3E}">
        <p14:creationId xmlns:p14="http://schemas.microsoft.com/office/powerpoint/2010/main" val="1114640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B52B29-EE0C-48CA-A2A7-AF880DE947A4}"/>
              </a:ext>
            </a:extLst>
          </p:cNvPr>
          <p:cNvPicPr>
            <a:picLocks noChangeAspect="1"/>
          </p:cNvPicPr>
          <p:nvPr userDrawn="1"/>
        </p:nvPicPr>
        <p:blipFill>
          <a:blip r:embed="rId2"/>
          <a:stretch>
            <a:fillRect/>
          </a:stretch>
        </p:blipFill>
        <p:spPr>
          <a:xfrm>
            <a:off x="163582" y="153591"/>
            <a:ext cx="2865368" cy="926672"/>
          </a:xfrm>
          <a:prstGeom prst="rect">
            <a:avLst/>
          </a:prstGeom>
        </p:spPr>
      </p:pic>
      <p:sp>
        <p:nvSpPr>
          <p:cNvPr id="10" name="Date Placeholder 3">
            <a:extLst>
              <a:ext uri="{FF2B5EF4-FFF2-40B4-BE49-F238E27FC236}">
                <a16:creationId xmlns:a16="http://schemas.microsoft.com/office/drawing/2014/main" id="{6C6B5843-ACDF-4CF4-96F3-4FDC8D535B55}"/>
              </a:ext>
            </a:extLst>
          </p:cNvPr>
          <p:cNvSpPr>
            <a:spLocks noGrp="1"/>
          </p:cNvSpPr>
          <p:nvPr>
            <p:ph type="dt" sz="half" idx="10"/>
          </p:nvPr>
        </p:nvSpPr>
        <p:spPr>
          <a:xfrm>
            <a:off x="628650" y="4767263"/>
            <a:ext cx="2057400" cy="273844"/>
          </a:xfrm>
          <a:prstGeom prst="rect">
            <a:avLst/>
          </a:prstGeom>
        </p:spPr>
        <p:txBody>
          <a:bodyPr/>
          <a:lstStyle/>
          <a:p>
            <a:r>
              <a:rPr lang="en-US"/>
              <a:t>Month / Year</a:t>
            </a:r>
          </a:p>
        </p:txBody>
      </p:sp>
      <p:sp>
        <p:nvSpPr>
          <p:cNvPr id="11" name="Footer Placeholder 4">
            <a:extLst>
              <a:ext uri="{FF2B5EF4-FFF2-40B4-BE49-F238E27FC236}">
                <a16:creationId xmlns:a16="http://schemas.microsoft.com/office/drawing/2014/main" id="{223588AA-CA23-459A-B70D-FB766F04DCF0}"/>
              </a:ext>
            </a:extLst>
          </p:cNvPr>
          <p:cNvSpPr>
            <a:spLocks noGrp="1"/>
          </p:cNvSpPr>
          <p:nvPr>
            <p:ph type="ftr" sz="quarter" idx="11"/>
          </p:nvPr>
        </p:nvSpPr>
        <p:spPr>
          <a:xfrm>
            <a:off x="3028950" y="4767263"/>
            <a:ext cx="5486400" cy="273844"/>
          </a:xfrm>
          <a:prstGeom prst="rect">
            <a:avLst/>
          </a:prstGeom>
        </p:spPr>
        <p:txBody>
          <a:bodyPr/>
          <a:lstStyle>
            <a:lvl1pPr algn="r">
              <a:defRPr/>
            </a:lvl1pPr>
          </a:lstStyle>
          <a:p>
            <a:r>
              <a:rPr lang="en-US"/>
              <a:t>Name, Position</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ntent and two charts">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A29F3BF-B861-4ABA-A326-EF8E5C2747E8}"/>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Content Placeholder 5">
            <a:extLst>
              <a:ext uri="{FF2B5EF4-FFF2-40B4-BE49-F238E27FC236}">
                <a16:creationId xmlns:a16="http://schemas.microsoft.com/office/drawing/2014/main" id="{013C50DC-995F-4C4F-A1E5-D0DF03130FDB}"/>
              </a:ext>
            </a:extLst>
          </p:cNvPr>
          <p:cNvSpPr>
            <a:spLocks noGrp="1"/>
          </p:cNvSpPr>
          <p:nvPr>
            <p:ph sz="quarter" idx="13"/>
          </p:nvPr>
        </p:nvSpPr>
        <p:spPr>
          <a:xfrm>
            <a:off x="498462" y="2517744"/>
            <a:ext cx="3921781" cy="21612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Content Placeholder 5">
            <a:extLst>
              <a:ext uri="{FF2B5EF4-FFF2-40B4-BE49-F238E27FC236}">
                <a16:creationId xmlns:a16="http://schemas.microsoft.com/office/drawing/2014/main" id="{E70CBBB7-A70F-478F-B71C-D900FDA7DD7C}"/>
              </a:ext>
            </a:extLst>
          </p:cNvPr>
          <p:cNvSpPr>
            <a:spLocks noGrp="1"/>
          </p:cNvSpPr>
          <p:nvPr>
            <p:ph sz="quarter" idx="14"/>
          </p:nvPr>
        </p:nvSpPr>
        <p:spPr>
          <a:xfrm>
            <a:off x="4723760" y="2516721"/>
            <a:ext cx="3921781" cy="21612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ext Placeholder 8">
            <a:extLst>
              <a:ext uri="{FF2B5EF4-FFF2-40B4-BE49-F238E27FC236}">
                <a16:creationId xmlns:a16="http://schemas.microsoft.com/office/drawing/2014/main" id="{25B85461-5036-4DBD-94A5-44DD2B17B6A8}"/>
              </a:ext>
            </a:extLst>
          </p:cNvPr>
          <p:cNvSpPr>
            <a:spLocks noGrp="1"/>
          </p:cNvSpPr>
          <p:nvPr>
            <p:ph type="body" sz="quarter" idx="31"/>
          </p:nvPr>
        </p:nvSpPr>
        <p:spPr>
          <a:xfrm>
            <a:off x="498462" y="1437624"/>
            <a:ext cx="8141539" cy="809625"/>
          </a:xfrm>
        </p:spPr>
        <p:txBody>
          <a:bodyPr/>
          <a:lstStyle/>
          <a:p>
            <a:pPr lvl="0"/>
            <a:r>
              <a:rPr lang="en-US" noProof="0"/>
              <a:t>Click to edit Master text styles</a:t>
            </a:r>
          </a:p>
          <a:p>
            <a:pPr lvl="1"/>
            <a:r>
              <a:rPr lang="en-US" noProof="0"/>
              <a:t>Second level</a:t>
            </a:r>
          </a:p>
          <a:p>
            <a:pPr lvl="2"/>
            <a:r>
              <a:rPr lang="en-US" noProof="0"/>
              <a:t>Third level</a:t>
            </a:r>
          </a:p>
        </p:txBody>
      </p:sp>
      <p:sp>
        <p:nvSpPr>
          <p:cNvPr id="17" name="TextBox 16">
            <a:extLst>
              <a:ext uri="{FF2B5EF4-FFF2-40B4-BE49-F238E27FC236}">
                <a16:creationId xmlns:a16="http://schemas.microsoft.com/office/drawing/2014/main" id="{DF385924-005A-400D-9BAC-1453A1CE7003}"/>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Title 1">
            <a:extLst>
              <a:ext uri="{FF2B5EF4-FFF2-40B4-BE49-F238E27FC236}">
                <a16:creationId xmlns:a16="http://schemas.microsoft.com/office/drawing/2014/main" id="{085D6380-F3B7-4673-B60F-CA18C1B2734F}"/>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9" name="Text Placeholder 10">
            <a:extLst>
              <a:ext uri="{FF2B5EF4-FFF2-40B4-BE49-F238E27FC236}">
                <a16:creationId xmlns:a16="http://schemas.microsoft.com/office/drawing/2014/main" id="{B86FCABE-A416-4D3E-9077-97F1738E356B}"/>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3533666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and two charts gre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72898465"/>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7B94931E-B2E6-453F-BAAD-DACE6ACB7266}"/>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5" name="Picture 14">
            <a:extLst>
              <a:ext uri="{FF2B5EF4-FFF2-40B4-BE49-F238E27FC236}">
                <a16:creationId xmlns:a16="http://schemas.microsoft.com/office/drawing/2014/main" id="{277E34F9-72E6-4A6A-A33A-D165CB067E9C}"/>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6" name="Content Placeholder 5">
            <a:extLst>
              <a:ext uri="{FF2B5EF4-FFF2-40B4-BE49-F238E27FC236}">
                <a16:creationId xmlns:a16="http://schemas.microsoft.com/office/drawing/2014/main" id="{95052E8E-2F75-4701-BBF5-1514B28650B1}"/>
              </a:ext>
            </a:extLst>
          </p:cNvPr>
          <p:cNvSpPr>
            <a:spLocks noGrp="1"/>
          </p:cNvSpPr>
          <p:nvPr>
            <p:ph sz="quarter" idx="13"/>
          </p:nvPr>
        </p:nvSpPr>
        <p:spPr>
          <a:xfrm>
            <a:off x="498462" y="2517744"/>
            <a:ext cx="3921781" cy="205222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Content Placeholder 5">
            <a:extLst>
              <a:ext uri="{FF2B5EF4-FFF2-40B4-BE49-F238E27FC236}">
                <a16:creationId xmlns:a16="http://schemas.microsoft.com/office/drawing/2014/main" id="{6CE7B746-0789-40EB-BD8C-C142FD27B6C4}"/>
              </a:ext>
            </a:extLst>
          </p:cNvPr>
          <p:cNvSpPr>
            <a:spLocks noGrp="1"/>
          </p:cNvSpPr>
          <p:nvPr>
            <p:ph sz="quarter" idx="14"/>
          </p:nvPr>
        </p:nvSpPr>
        <p:spPr>
          <a:xfrm>
            <a:off x="4726812" y="2516721"/>
            <a:ext cx="3921781" cy="205222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8" name="Text Placeholder 8">
            <a:extLst>
              <a:ext uri="{FF2B5EF4-FFF2-40B4-BE49-F238E27FC236}">
                <a16:creationId xmlns:a16="http://schemas.microsoft.com/office/drawing/2014/main" id="{730AEE41-03BB-42F6-985A-891D58CE6C57}"/>
              </a:ext>
            </a:extLst>
          </p:cNvPr>
          <p:cNvSpPr>
            <a:spLocks noGrp="1"/>
          </p:cNvSpPr>
          <p:nvPr>
            <p:ph type="body" sz="quarter" idx="31"/>
          </p:nvPr>
        </p:nvSpPr>
        <p:spPr>
          <a:xfrm>
            <a:off x="498462" y="1437624"/>
            <a:ext cx="8141539" cy="809625"/>
          </a:xfrm>
        </p:spPr>
        <p:txBody>
          <a:bodyPr/>
          <a:lstStyle/>
          <a:p>
            <a:pPr lvl="0"/>
            <a:r>
              <a:rPr lang="en-US" noProof="0"/>
              <a:t>Click to edit Master text styles</a:t>
            </a:r>
          </a:p>
          <a:p>
            <a:pPr lvl="1"/>
            <a:r>
              <a:rPr lang="en-US" noProof="0"/>
              <a:t>Second level</a:t>
            </a:r>
          </a:p>
          <a:p>
            <a:pPr lvl="2"/>
            <a:r>
              <a:rPr lang="en-US" noProof="0"/>
              <a:t>Third level</a:t>
            </a:r>
          </a:p>
        </p:txBody>
      </p:sp>
      <p:sp>
        <p:nvSpPr>
          <p:cNvPr id="19" name="TextBox 18">
            <a:extLst>
              <a:ext uri="{FF2B5EF4-FFF2-40B4-BE49-F238E27FC236}">
                <a16:creationId xmlns:a16="http://schemas.microsoft.com/office/drawing/2014/main" id="{F55583B0-47A4-45EB-87B6-0B7E84BB2019}"/>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Title 1">
            <a:extLst>
              <a:ext uri="{FF2B5EF4-FFF2-40B4-BE49-F238E27FC236}">
                <a16:creationId xmlns:a16="http://schemas.microsoft.com/office/drawing/2014/main" id="{A7967CA5-03E6-403B-AB50-E6D362962C1F}"/>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1" name="Text Placeholder 10">
            <a:extLst>
              <a:ext uri="{FF2B5EF4-FFF2-40B4-BE49-F238E27FC236}">
                <a16:creationId xmlns:a16="http://schemas.microsoft.com/office/drawing/2014/main" id="{A2A8A8AE-07AF-4A4F-9AD5-70FC8267B0F9}"/>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517851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nd two charts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688719096"/>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1DC4D9DD-3C6B-4002-948A-F80C4E0BBCFF}"/>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5" name="Picture 14">
            <a:extLst>
              <a:ext uri="{FF2B5EF4-FFF2-40B4-BE49-F238E27FC236}">
                <a16:creationId xmlns:a16="http://schemas.microsoft.com/office/drawing/2014/main" id="{CAC8735C-DB4D-4D8C-A804-36B5B4508E6B}"/>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6" name="Content Placeholder 5">
            <a:extLst>
              <a:ext uri="{FF2B5EF4-FFF2-40B4-BE49-F238E27FC236}">
                <a16:creationId xmlns:a16="http://schemas.microsoft.com/office/drawing/2014/main" id="{8BDAC9CE-2536-43E8-AAE9-49BEF82655AB}"/>
              </a:ext>
            </a:extLst>
          </p:cNvPr>
          <p:cNvSpPr>
            <a:spLocks noGrp="1"/>
          </p:cNvSpPr>
          <p:nvPr>
            <p:ph sz="quarter" idx="13"/>
          </p:nvPr>
        </p:nvSpPr>
        <p:spPr>
          <a:xfrm>
            <a:off x="498462" y="2517744"/>
            <a:ext cx="3921781" cy="2052228"/>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Content Placeholder 5">
            <a:extLst>
              <a:ext uri="{FF2B5EF4-FFF2-40B4-BE49-F238E27FC236}">
                <a16:creationId xmlns:a16="http://schemas.microsoft.com/office/drawing/2014/main" id="{45A7896C-759F-4DDC-8E64-05EDF6E8F0CA}"/>
              </a:ext>
            </a:extLst>
          </p:cNvPr>
          <p:cNvSpPr>
            <a:spLocks noGrp="1"/>
          </p:cNvSpPr>
          <p:nvPr>
            <p:ph sz="quarter" idx="14"/>
          </p:nvPr>
        </p:nvSpPr>
        <p:spPr>
          <a:xfrm>
            <a:off x="4723760" y="2516721"/>
            <a:ext cx="3921781" cy="2052228"/>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8" name="Text Placeholder 8">
            <a:extLst>
              <a:ext uri="{FF2B5EF4-FFF2-40B4-BE49-F238E27FC236}">
                <a16:creationId xmlns:a16="http://schemas.microsoft.com/office/drawing/2014/main" id="{08C4CD30-A2B9-4250-8126-0AD0ED8D24BC}"/>
              </a:ext>
            </a:extLst>
          </p:cNvPr>
          <p:cNvSpPr>
            <a:spLocks noGrp="1"/>
          </p:cNvSpPr>
          <p:nvPr>
            <p:ph type="body" sz="quarter" idx="31"/>
          </p:nvPr>
        </p:nvSpPr>
        <p:spPr>
          <a:xfrm>
            <a:off x="498462" y="1437624"/>
            <a:ext cx="8141539" cy="809625"/>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19" name="TextBox 18">
            <a:extLst>
              <a:ext uri="{FF2B5EF4-FFF2-40B4-BE49-F238E27FC236}">
                <a16:creationId xmlns:a16="http://schemas.microsoft.com/office/drawing/2014/main" id="{0C5DFF64-FEAC-4979-8D94-AA7FFC6B72A7}"/>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Title 1">
            <a:extLst>
              <a:ext uri="{FF2B5EF4-FFF2-40B4-BE49-F238E27FC236}">
                <a16:creationId xmlns:a16="http://schemas.microsoft.com/office/drawing/2014/main" id="{F8DF99A8-C46C-4535-A59F-EA64F028E0D3}"/>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1" name="Text Placeholder 10">
            <a:extLst>
              <a:ext uri="{FF2B5EF4-FFF2-40B4-BE49-F238E27FC236}">
                <a16:creationId xmlns:a16="http://schemas.microsoft.com/office/drawing/2014/main" id="{F21E2099-6C1D-4431-97C9-B319EE2B5455}"/>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2019789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harts then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E59CC9-0F66-4C0E-885E-ED532BA5C836}"/>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3" name="Content Placeholder 5">
            <a:extLst>
              <a:ext uri="{FF2B5EF4-FFF2-40B4-BE49-F238E27FC236}">
                <a16:creationId xmlns:a16="http://schemas.microsoft.com/office/drawing/2014/main" id="{FB3A56F1-7327-4D15-B5F5-6FDFB1766FC9}"/>
              </a:ext>
            </a:extLst>
          </p:cNvPr>
          <p:cNvSpPr>
            <a:spLocks noGrp="1"/>
          </p:cNvSpPr>
          <p:nvPr>
            <p:ph sz="quarter" idx="13"/>
          </p:nvPr>
        </p:nvSpPr>
        <p:spPr>
          <a:xfrm>
            <a:off x="498462" y="1437624"/>
            <a:ext cx="3921781" cy="216024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Content Placeholder 5">
            <a:extLst>
              <a:ext uri="{FF2B5EF4-FFF2-40B4-BE49-F238E27FC236}">
                <a16:creationId xmlns:a16="http://schemas.microsoft.com/office/drawing/2014/main" id="{8A3B7C66-C683-4365-9233-1D7724EC2B52}"/>
              </a:ext>
            </a:extLst>
          </p:cNvPr>
          <p:cNvSpPr>
            <a:spLocks noGrp="1"/>
          </p:cNvSpPr>
          <p:nvPr>
            <p:ph sz="quarter" idx="14"/>
          </p:nvPr>
        </p:nvSpPr>
        <p:spPr>
          <a:xfrm>
            <a:off x="4723760" y="1436601"/>
            <a:ext cx="3921781" cy="216024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Text Placeholder 8">
            <a:extLst>
              <a:ext uri="{FF2B5EF4-FFF2-40B4-BE49-F238E27FC236}">
                <a16:creationId xmlns:a16="http://schemas.microsoft.com/office/drawing/2014/main" id="{90D29076-4619-476F-9202-AECCC8C47BD4}"/>
              </a:ext>
            </a:extLst>
          </p:cNvPr>
          <p:cNvSpPr>
            <a:spLocks noGrp="1"/>
          </p:cNvSpPr>
          <p:nvPr>
            <p:ph type="body" sz="quarter" idx="31"/>
          </p:nvPr>
        </p:nvSpPr>
        <p:spPr>
          <a:xfrm>
            <a:off x="498462" y="3813888"/>
            <a:ext cx="8141539" cy="809625"/>
          </a:xfrm>
        </p:spPr>
        <p:txBody>
          <a:bodyPr/>
          <a:lstStyle/>
          <a:p>
            <a:pPr lvl="0"/>
            <a:r>
              <a:rPr lang="en-US" noProof="0"/>
              <a:t>Click to edit Master text styles</a:t>
            </a:r>
          </a:p>
          <a:p>
            <a:pPr lvl="1"/>
            <a:r>
              <a:rPr lang="en-US" noProof="0"/>
              <a:t>Second level</a:t>
            </a:r>
          </a:p>
          <a:p>
            <a:pPr lvl="2"/>
            <a:r>
              <a:rPr lang="en-US" noProof="0"/>
              <a:t>Third level</a:t>
            </a:r>
          </a:p>
        </p:txBody>
      </p:sp>
      <p:sp>
        <p:nvSpPr>
          <p:cNvPr id="16" name="TextBox 15">
            <a:extLst>
              <a:ext uri="{FF2B5EF4-FFF2-40B4-BE49-F238E27FC236}">
                <a16:creationId xmlns:a16="http://schemas.microsoft.com/office/drawing/2014/main" id="{B97858CC-D7B3-40DC-8EFB-CC0BB36847AF}"/>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3D91CF9F-ECED-405E-943B-7517F2B1A179}"/>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8" name="Text Placeholder 10">
            <a:extLst>
              <a:ext uri="{FF2B5EF4-FFF2-40B4-BE49-F238E27FC236}">
                <a16:creationId xmlns:a16="http://schemas.microsoft.com/office/drawing/2014/main" id="{834CE2FC-2DC7-41FF-955E-A5F291D9EA44}"/>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463331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harts then content gre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16779759"/>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89A5369C-58C0-418B-AB37-33EC1BEFFD3D}"/>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5" name="Picture 14">
            <a:extLst>
              <a:ext uri="{FF2B5EF4-FFF2-40B4-BE49-F238E27FC236}">
                <a16:creationId xmlns:a16="http://schemas.microsoft.com/office/drawing/2014/main" id="{E97EE5D0-BCBD-4D9B-9086-B600CAAB7ABF}"/>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6" name="TextBox 15">
            <a:extLst>
              <a:ext uri="{FF2B5EF4-FFF2-40B4-BE49-F238E27FC236}">
                <a16:creationId xmlns:a16="http://schemas.microsoft.com/office/drawing/2014/main" id="{05931457-895B-45BE-A34D-B16F97F454A0}"/>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77669D27-DAC7-4C3E-8E33-45616FA94B4D}"/>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8" name="Text Placeholder 10">
            <a:extLst>
              <a:ext uri="{FF2B5EF4-FFF2-40B4-BE49-F238E27FC236}">
                <a16:creationId xmlns:a16="http://schemas.microsoft.com/office/drawing/2014/main" id="{593A8BA2-54B5-479D-ADF2-1F24ABFBD71A}"/>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19" name="Content Placeholder 5">
            <a:extLst>
              <a:ext uri="{FF2B5EF4-FFF2-40B4-BE49-F238E27FC236}">
                <a16:creationId xmlns:a16="http://schemas.microsoft.com/office/drawing/2014/main" id="{3DB407B6-9342-45C4-86BB-8724F21220EB}"/>
              </a:ext>
            </a:extLst>
          </p:cNvPr>
          <p:cNvSpPr>
            <a:spLocks noGrp="1"/>
          </p:cNvSpPr>
          <p:nvPr>
            <p:ph sz="quarter" idx="13"/>
          </p:nvPr>
        </p:nvSpPr>
        <p:spPr>
          <a:xfrm>
            <a:off x="498462" y="1437624"/>
            <a:ext cx="3921781" cy="2160240"/>
          </a:xfrm>
        </p:spPr>
        <p:txBody>
          <a:bodyPr/>
          <a:lstStyle>
            <a:lvl2pPr>
              <a:buClrTx/>
              <a:defRPr/>
            </a:lvl2pPr>
            <a:lvl3pPr>
              <a:buClrTx/>
              <a:defRPr/>
            </a:lvl3pPr>
            <a:lvl4pPr>
              <a:buClrTx/>
              <a:defRPr/>
            </a:lvl4pPr>
            <a:lvl5pPr>
              <a:buClrTx/>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Content Placeholder 5">
            <a:extLst>
              <a:ext uri="{FF2B5EF4-FFF2-40B4-BE49-F238E27FC236}">
                <a16:creationId xmlns:a16="http://schemas.microsoft.com/office/drawing/2014/main" id="{142A2475-0038-46CD-8E79-CE42ED7E782D}"/>
              </a:ext>
            </a:extLst>
          </p:cNvPr>
          <p:cNvSpPr>
            <a:spLocks noGrp="1"/>
          </p:cNvSpPr>
          <p:nvPr>
            <p:ph sz="quarter" idx="14"/>
          </p:nvPr>
        </p:nvSpPr>
        <p:spPr>
          <a:xfrm>
            <a:off x="4723760" y="1436601"/>
            <a:ext cx="3921781" cy="2160240"/>
          </a:xfrm>
        </p:spPr>
        <p:txBody>
          <a:bodyPr/>
          <a:lstStyle>
            <a:lvl2pPr>
              <a:buClrTx/>
              <a:defRPr/>
            </a:lvl2pPr>
            <a:lvl3pPr>
              <a:buClrTx/>
              <a:defRPr/>
            </a:lvl3pPr>
            <a:lvl4pPr>
              <a:buClrTx/>
              <a:defRPr/>
            </a:lvl4pPr>
            <a:lvl5pPr>
              <a:buClrTx/>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1" name="Text Placeholder 8">
            <a:extLst>
              <a:ext uri="{FF2B5EF4-FFF2-40B4-BE49-F238E27FC236}">
                <a16:creationId xmlns:a16="http://schemas.microsoft.com/office/drawing/2014/main" id="{C2B3E3A6-4001-4963-9717-6649FC5D390E}"/>
              </a:ext>
            </a:extLst>
          </p:cNvPr>
          <p:cNvSpPr>
            <a:spLocks noGrp="1"/>
          </p:cNvSpPr>
          <p:nvPr>
            <p:ph type="body" sz="quarter" idx="31"/>
          </p:nvPr>
        </p:nvSpPr>
        <p:spPr>
          <a:xfrm>
            <a:off x="498462" y="3813888"/>
            <a:ext cx="8141539" cy="809625"/>
          </a:xfrm>
        </p:spPr>
        <p:txBody>
          <a:body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14363042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harts then content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244918364"/>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4" name="Rectangle 13">
            <a:extLst>
              <a:ext uri="{FF2B5EF4-FFF2-40B4-BE49-F238E27FC236}">
                <a16:creationId xmlns:a16="http://schemas.microsoft.com/office/drawing/2014/main" id="{0FADCF4F-850E-4C52-970C-BC89048F74B0}"/>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5" name="Picture 14">
            <a:extLst>
              <a:ext uri="{FF2B5EF4-FFF2-40B4-BE49-F238E27FC236}">
                <a16:creationId xmlns:a16="http://schemas.microsoft.com/office/drawing/2014/main" id="{57A1EE31-E8C0-4A9D-A8D0-B1BAD90535F5}"/>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6" name="TextBox 15">
            <a:extLst>
              <a:ext uri="{FF2B5EF4-FFF2-40B4-BE49-F238E27FC236}">
                <a16:creationId xmlns:a16="http://schemas.microsoft.com/office/drawing/2014/main" id="{B042A1FD-BB4E-4DBE-8A42-E721D84DA53A}"/>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B730C481-EE0D-4AA6-ABAB-427AA0AD2F5D}"/>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8" name="Text Placeholder 10">
            <a:extLst>
              <a:ext uri="{FF2B5EF4-FFF2-40B4-BE49-F238E27FC236}">
                <a16:creationId xmlns:a16="http://schemas.microsoft.com/office/drawing/2014/main" id="{CD415C1D-F771-4EAC-AA36-97B4727A5788}"/>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19" name="Content Placeholder 5">
            <a:extLst>
              <a:ext uri="{FF2B5EF4-FFF2-40B4-BE49-F238E27FC236}">
                <a16:creationId xmlns:a16="http://schemas.microsoft.com/office/drawing/2014/main" id="{89BE6FB3-8DDF-48A5-A08E-74966C330FC4}"/>
              </a:ext>
            </a:extLst>
          </p:cNvPr>
          <p:cNvSpPr>
            <a:spLocks noGrp="1"/>
          </p:cNvSpPr>
          <p:nvPr>
            <p:ph sz="quarter" idx="13"/>
          </p:nvPr>
        </p:nvSpPr>
        <p:spPr>
          <a:xfrm>
            <a:off x="498462" y="1437624"/>
            <a:ext cx="3921781" cy="2160240"/>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Content Placeholder 5">
            <a:extLst>
              <a:ext uri="{FF2B5EF4-FFF2-40B4-BE49-F238E27FC236}">
                <a16:creationId xmlns:a16="http://schemas.microsoft.com/office/drawing/2014/main" id="{73C4BAB2-9A4C-45D3-8521-F8C35C169131}"/>
              </a:ext>
            </a:extLst>
          </p:cNvPr>
          <p:cNvSpPr>
            <a:spLocks noGrp="1"/>
          </p:cNvSpPr>
          <p:nvPr>
            <p:ph sz="quarter" idx="14"/>
          </p:nvPr>
        </p:nvSpPr>
        <p:spPr>
          <a:xfrm>
            <a:off x="4723760" y="1436601"/>
            <a:ext cx="3921781" cy="2160240"/>
          </a:xfr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1" name="Text Placeholder 8">
            <a:extLst>
              <a:ext uri="{FF2B5EF4-FFF2-40B4-BE49-F238E27FC236}">
                <a16:creationId xmlns:a16="http://schemas.microsoft.com/office/drawing/2014/main" id="{C5A118AB-7244-4986-A137-CFE67B1A6560}"/>
              </a:ext>
            </a:extLst>
          </p:cNvPr>
          <p:cNvSpPr>
            <a:spLocks noGrp="1"/>
          </p:cNvSpPr>
          <p:nvPr>
            <p:ph type="body" sz="quarter" idx="31"/>
          </p:nvPr>
        </p:nvSpPr>
        <p:spPr>
          <a:xfrm>
            <a:off x="498462" y="3813888"/>
            <a:ext cx="8141539" cy="80962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1563018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 icon panel gre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286457919"/>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9" name="Rectangle 18">
            <a:extLst>
              <a:ext uri="{FF2B5EF4-FFF2-40B4-BE49-F238E27FC236}">
                <a16:creationId xmlns:a16="http://schemas.microsoft.com/office/drawing/2014/main" id="{73520D51-33F5-49DD-9794-97FCF292D538}"/>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20" name="Picture 19">
            <a:extLst>
              <a:ext uri="{FF2B5EF4-FFF2-40B4-BE49-F238E27FC236}">
                <a16:creationId xmlns:a16="http://schemas.microsoft.com/office/drawing/2014/main" id="{F503BC0B-D5C1-4FD8-BBA9-1E5CEE1684FD}"/>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3" name="Picture Placeholder 20">
            <a:extLst>
              <a:ext uri="{FF2B5EF4-FFF2-40B4-BE49-F238E27FC236}">
                <a16:creationId xmlns:a16="http://schemas.microsoft.com/office/drawing/2014/main" id="{154F0FFD-5ED5-4714-9DF5-9CAD2CA93DAC}"/>
              </a:ext>
            </a:extLst>
          </p:cNvPr>
          <p:cNvSpPr>
            <a:spLocks noGrp="1" noChangeAspect="1"/>
          </p:cNvSpPr>
          <p:nvPr>
            <p:ph type="pic" sz="quarter" idx="10" hasCustomPrompt="1"/>
          </p:nvPr>
        </p:nvSpPr>
        <p:spPr>
          <a:xfrm>
            <a:off x="1129656" y="2517744"/>
            <a:ext cx="498461" cy="405000"/>
          </a:xfrm>
        </p:spPr>
        <p:txBody>
          <a:bodyPr/>
          <a:lstStyle>
            <a:lvl1pPr algn="ctr">
              <a:defRPr sz="750" b="0" baseline="0"/>
            </a:lvl1pPr>
          </a:lstStyle>
          <a:p>
            <a:r>
              <a:rPr lang="en-AU" noProof="0" dirty="0"/>
              <a:t>Icon</a:t>
            </a:r>
          </a:p>
        </p:txBody>
      </p:sp>
      <p:sp>
        <p:nvSpPr>
          <p:cNvPr id="24" name="Text Placeholder 32">
            <a:extLst>
              <a:ext uri="{FF2B5EF4-FFF2-40B4-BE49-F238E27FC236}">
                <a16:creationId xmlns:a16="http://schemas.microsoft.com/office/drawing/2014/main" id="{5D2C011A-087A-40D5-806C-850E3BCE958D}"/>
              </a:ext>
            </a:extLst>
          </p:cNvPr>
          <p:cNvSpPr>
            <a:spLocks noGrp="1"/>
          </p:cNvSpPr>
          <p:nvPr>
            <p:ph type="body" sz="quarter" idx="19" hasCustomPrompt="1"/>
          </p:nvPr>
        </p:nvSpPr>
        <p:spPr>
          <a:xfrm>
            <a:off x="716802" y="3116241"/>
            <a:ext cx="1324167" cy="230818"/>
          </a:xfrm>
        </p:spPr>
        <p:txBody>
          <a:bodyPr>
            <a:spAutoFit/>
          </a:bodyPr>
          <a:lstStyle>
            <a:lvl1pPr algn="ctr">
              <a:defRPr sz="900" b="1">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
        <p:nvSpPr>
          <p:cNvPr id="29" name="Picture Placeholder 20">
            <a:extLst>
              <a:ext uri="{FF2B5EF4-FFF2-40B4-BE49-F238E27FC236}">
                <a16:creationId xmlns:a16="http://schemas.microsoft.com/office/drawing/2014/main" id="{821EE2F4-5D28-436D-90CA-0D36B9D0EFAC}"/>
              </a:ext>
            </a:extLst>
          </p:cNvPr>
          <p:cNvSpPr>
            <a:spLocks noGrp="1" noChangeAspect="1"/>
          </p:cNvSpPr>
          <p:nvPr>
            <p:ph type="pic" sz="quarter" idx="20" hasCustomPrompt="1"/>
          </p:nvPr>
        </p:nvSpPr>
        <p:spPr>
          <a:xfrm>
            <a:off x="3229516" y="2517744"/>
            <a:ext cx="498461" cy="405000"/>
          </a:xfrm>
        </p:spPr>
        <p:txBody>
          <a:bodyPr/>
          <a:lstStyle>
            <a:lvl1pPr algn="ctr">
              <a:defRPr sz="750" b="0" baseline="0"/>
            </a:lvl1pPr>
          </a:lstStyle>
          <a:p>
            <a:r>
              <a:rPr lang="en-AU" noProof="0" dirty="0"/>
              <a:t>Icon</a:t>
            </a:r>
          </a:p>
        </p:txBody>
      </p:sp>
      <p:sp>
        <p:nvSpPr>
          <p:cNvPr id="32" name="Text Placeholder 32">
            <a:extLst>
              <a:ext uri="{FF2B5EF4-FFF2-40B4-BE49-F238E27FC236}">
                <a16:creationId xmlns:a16="http://schemas.microsoft.com/office/drawing/2014/main" id="{8384C005-915F-4403-B5DC-AA13E995E185}"/>
              </a:ext>
            </a:extLst>
          </p:cNvPr>
          <p:cNvSpPr>
            <a:spLocks noGrp="1"/>
          </p:cNvSpPr>
          <p:nvPr>
            <p:ph type="body" sz="quarter" idx="21" hasCustomPrompt="1"/>
          </p:nvPr>
        </p:nvSpPr>
        <p:spPr>
          <a:xfrm>
            <a:off x="2816663" y="3116241"/>
            <a:ext cx="1324167" cy="230818"/>
          </a:xfrm>
        </p:spPr>
        <p:txBody>
          <a:bodyPr>
            <a:spAutoFit/>
          </a:bodyPr>
          <a:lstStyle>
            <a:lvl1pPr algn="ctr">
              <a:defRPr sz="900" b="1">
                <a:solidFill>
                  <a:schemeClr val="accent2"/>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
        <p:nvSpPr>
          <p:cNvPr id="33" name="Picture Placeholder 20">
            <a:extLst>
              <a:ext uri="{FF2B5EF4-FFF2-40B4-BE49-F238E27FC236}">
                <a16:creationId xmlns:a16="http://schemas.microsoft.com/office/drawing/2014/main" id="{848F675A-BCF3-435C-9640-BFDD467D39DD}"/>
              </a:ext>
            </a:extLst>
          </p:cNvPr>
          <p:cNvSpPr>
            <a:spLocks noGrp="1" noChangeAspect="1"/>
          </p:cNvSpPr>
          <p:nvPr>
            <p:ph type="pic" sz="quarter" idx="22" hasCustomPrompt="1"/>
          </p:nvPr>
        </p:nvSpPr>
        <p:spPr>
          <a:xfrm>
            <a:off x="5329377" y="2517744"/>
            <a:ext cx="498461" cy="405000"/>
          </a:xfrm>
        </p:spPr>
        <p:txBody>
          <a:bodyPr/>
          <a:lstStyle>
            <a:lvl1pPr algn="ctr">
              <a:defRPr sz="750" b="0" baseline="0"/>
            </a:lvl1pPr>
          </a:lstStyle>
          <a:p>
            <a:r>
              <a:rPr lang="en-AU" noProof="0" dirty="0"/>
              <a:t>Icon</a:t>
            </a:r>
          </a:p>
        </p:txBody>
      </p:sp>
      <p:sp>
        <p:nvSpPr>
          <p:cNvPr id="34" name="Text Placeholder 32">
            <a:extLst>
              <a:ext uri="{FF2B5EF4-FFF2-40B4-BE49-F238E27FC236}">
                <a16:creationId xmlns:a16="http://schemas.microsoft.com/office/drawing/2014/main" id="{8B1CB358-7FB4-4367-AB7F-30DDF4693E0D}"/>
              </a:ext>
            </a:extLst>
          </p:cNvPr>
          <p:cNvSpPr>
            <a:spLocks noGrp="1"/>
          </p:cNvSpPr>
          <p:nvPr>
            <p:ph type="body" sz="quarter" idx="23" hasCustomPrompt="1"/>
          </p:nvPr>
        </p:nvSpPr>
        <p:spPr>
          <a:xfrm>
            <a:off x="4916524" y="3116241"/>
            <a:ext cx="1324167" cy="230818"/>
          </a:xfrm>
        </p:spPr>
        <p:txBody>
          <a:bodyPr>
            <a:spAutoFit/>
          </a:bodyPr>
          <a:lstStyle>
            <a:lvl1pPr algn="ctr">
              <a:defRPr sz="900" b="1">
                <a:solidFill>
                  <a:schemeClr val="accent3"/>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
        <p:nvSpPr>
          <p:cNvPr id="35" name="Picture Placeholder 20">
            <a:extLst>
              <a:ext uri="{FF2B5EF4-FFF2-40B4-BE49-F238E27FC236}">
                <a16:creationId xmlns:a16="http://schemas.microsoft.com/office/drawing/2014/main" id="{E9C54EC4-761B-4B01-B8F5-252A3A8FF0C1}"/>
              </a:ext>
            </a:extLst>
          </p:cNvPr>
          <p:cNvSpPr>
            <a:spLocks noGrp="1" noChangeAspect="1"/>
          </p:cNvSpPr>
          <p:nvPr>
            <p:ph type="pic" sz="quarter" idx="31" hasCustomPrompt="1"/>
          </p:nvPr>
        </p:nvSpPr>
        <p:spPr>
          <a:xfrm>
            <a:off x="7429237" y="2517744"/>
            <a:ext cx="498461" cy="405000"/>
          </a:xfrm>
        </p:spPr>
        <p:txBody>
          <a:bodyPr/>
          <a:lstStyle>
            <a:lvl1pPr algn="ctr">
              <a:defRPr sz="750" b="0" baseline="0"/>
            </a:lvl1pPr>
          </a:lstStyle>
          <a:p>
            <a:r>
              <a:rPr lang="en-AU" noProof="0" dirty="0"/>
              <a:t>Icon</a:t>
            </a:r>
          </a:p>
        </p:txBody>
      </p:sp>
      <p:sp>
        <p:nvSpPr>
          <p:cNvPr id="36" name="Text Placeholder 32">
            <a:extLst>
              <a:ext uri="{FF2B5EF4-FFF2-40B4-BE49-F238E27FC236}">
                <a16:creationId xmlns:a16="http://schemas.microsoft.com/office/drawing/2014/main" id="{4E9AD6E4-026D-4D0F-A61D-594C29195831}"/>
              </a:ext>
            </a:extLst>
          </p:cNvPr>
          <p:cNvSpPr>
            <a:spLocks noGrp="1"/>
          </p:cNvSpPr>
          <p:nvPr>
            <p:ph type="body" sz="quarter" idx="32" hasCustomPrompt="1"/>
          </p:nvPr>
        </p:nvSpPr>
        <p:spPr>
          <a:xfrm>
            <a:off x="7016384" y="3116241"/>
            <a:ext cx="1324167" cy="230818"/>
          </a:xfrm>
        </p:spPr>
        <p:txBody>
          <a:bodyPr>
            <a:spAutoFit/>
          </a:bodyPr>
          <a:lstStyle>
            <a:lvl1pPr algn="ctr">
              <a:defRPr sz="900" b="1">
                <a:solidFill>
                  <a:schemeClr val="accent6"/>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
        <p:nvSpPr>
          <p:cNvPr id="37" name="TextBox 36">
            <a:extLst>
              <a:ext uri="{FF2B5EF4-FFF2-40B4-BE49-F238E27FC236}">
                <a16:creationId xmlns:a16="http://schemas.microsoft.com/office/drawing/2014/main" id="{A3CF4B68-1EDB-4AD8-9F87-6E9E57AAC8B2}"/>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38" name="Title 1">
            <a:extLst>
              <a:ext uri="{FF2B5EF4-FFF2-40B4-BE49-F238E27FC236}">
                <a16:creationId xmlns:a16="http://schemas.microsoft.com/office/drawing/2014/main" id="{FE6AF165-1449-43FC-AB46-0D7B4D9209D4}"/>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39" name="Text Placeholder 10">
            <a:extLst>
              <a:ext uri="{FF2B5EF4-FFF2-40B4-BE49-F238E27FC236}">
                <a16:creationId xmlns:a16="http://schemas.microsoft.com/office/drawing/2014/main" id="{B35918BD-A118-4E6E-B1AC-71D263E702FA}"/>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16682011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 icon panel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21186912"/>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BCBEE5DD-7511-479B-8A0E-0FFDBD8EF915}"/>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0" name="TextBox 19">
            <a:extLst>
              <a:ext uri="{FF2B5EF4-FFF2-40B4-BE49-F238E27FC236}">
                <a16:creationId xmlns:a16="http://schemas.microsoft.com/office/drawing/2014/main" id="{B2F60BA0-05A8-4178-9B75-1D860D8372C5}"/>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3" name="Title 1">
            <a:extLst>
              <a:ext uri="{FF2B5EF4-FFF2-40B4-BE49-F238E27FC236}">
                <a16:creationId xmlns:a16="http://schemas.microsoft.com/office/drawing/2014/main" id="{3E4B70D5-1617-4AA4-904E-ED36BA85148A}"/>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4" name="Text Placeholder 10">
            <a:extLst>
              <a:ext uri="{FF2B5EF4-FFF2-40B4-BE49-F238E27FC236}">
                <a16:creationId xmlns:a16="http://schemas.microsoft.com/office/drawing/2014/main" id="{221E145E-0356-487E-8BE9-420B1243F91E}"/>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9" name="Rectangle 28">
            <a:extLst>
              <a:ext uri="{FF2B5EF4-FFF2-40B4-BE49-F238E27FC236}">
                <a16:creationId xmlns:a16="http://schemas.microsoft.com/office/drawing/2014/main" id="{2AB39DE0-6C32-42B3-99B7-BC233114636A}"/>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32" name="Picture Placeholder 20">
            <a:extLst>
              <a:ext uri="{FF2B5EF4-FFF2-40B4-BE49-F238E27FC236}">
                <a16:creationId xmlns:a16="http://schemas.microsoft.com/office/drawing/2014/main" id="{E7C7C659-3DE1-4D92-A170-8F5E5477C8BA}"/>
              </a:ext>
            </a:extLst>
          </p:cNvPr>
          <p:cNvSpPr>
            <a:spLocks noGrp="1" noChangeAspect="1"/>
          </p:cNvSpPr>
          <p:nvPr>
            <p:ph type="pic" sz="quarter" idx="10" hasCustomPrompt="1"/>
          </p:nvPr>
        </p:nvSpPr>
        <p:spPr>
          <a:xfrm>
            <a:off x="1129656" y="2517744"/>
            <a:ext cx="498461" cy="405000"/>
          </a:xfrm>
        </p:spPr>
        <p:txBody>
          <a:bodyPr/>
          <a:lstStyle>
            <a:lvl1pPr algn="ctr">
              <a:defRPr sz="750" b="0" baseline="0">
                <a:solidFill>
                  <a:schemeClr val="bg1"/>
                </a:solidFill>
              </a:defRPr>
            </a:lvl1pPr>
          </a:lstStyle>
          <a:p>
            <a:r>
              <a:rPr lang="en-AU" noProof="0" dirty="0"/>
              <a:t>Icon</a:t>
            </a:r>
          </a:p>
        </p:txBody>
      </p:sp>
      <p:sp>
        <p:nvSpPr>
          <p:cNvPr id="33" name="Text Placeholder 32">
            <a:extLst>
              <a:ext uri="{FF2B5EF4-FFF2-40B4-BE49-F238E27FC236}">
                <a16:creationId xmlns:a16="http://schemas.microsoft.com/office/drawing/2014/main" id="{166A6196-3E6F-43AE-8C9F-C2F216076720}"/>
              </a:ext>
            </a:extLst>
          </p:cNvPr>
          <p:cNvSpPr>
            <a:spLocks noGrp="1"/>
          </p:cNvSpPr>
          <p:nvPr>
            <p:ph type="body" sz="quarter" idx="19" hasCustomPrompt="1"/>
          </p:nvPr>
        </p:nvSpPr>
        <p:spPr>
          <a:xfrm>
            <a:off x="716802" y="3116241"/>
            <a:ext cx="1324167" cy="230818"/>
          </a:xfrm>
        </p:spPr>
        <p:txBody>
          <a:bodyPr>
            <a:spAutoFit/>
          </a:bodyPr>
          <a:lstStyle>
            <a:lvl1pPr algn="ctr">
              <a:defRPr sz="900" b="1">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
        <p:nvSpPr>
          <p:cNvPr id="34" name="Picture Placeholder 20">
            <a:extLst>
              <a:ext uri="{FF2B5EF4-FFF2-40B4-BE49-F238E27FC236}">
                <a16:creationId xmlns:a16="http://schemas.microsoft.com/office/drawing/2014/main" id="{7DB3D364-FA47-4AC3-853E-B9D102F38DFF}"/>
              </a:ext>
            </a:extLst>
          </p:cNvPr>
          <p:cNvSpPr>
            <a:spLocks noGrp="1" noChangeAspect="1"/>
          </p:cNvSpPr>
          <p:nvPr>
            <p:ph type="pic" sz="quarter" idx="20" hasCustomPrompt="1"/>
          </p:nvPr>
        </p:nvSpPr>
        <p:spPr>
          <a:xfrm>
            <a:off x="3229516" y="2517744"/>
            <a:ext cx="498461" cy="405000"/>
          </a:xfrm>
        </p:spPr>
        <p:txBody>
          <a:bodyPr/>
          <a:lstStyle>
            <a:lvl1pPr algn="ctr">
              <a:defRPr sz="750" b="0" baseline="0">
                <a:solidFill>
                  <a:schemeClr val="bg1"/>
                </a:solidFill>
              </a:defRPr>
            </a:lvl1pPr>
          </a:lstStyle>
          <a:p>
            <a:r>
              <a:rPr lang="en-AU" noProof="0" dirty="0"/>
              <a:t>Icon</a:t>
            </a:r>
          </a:p>
        </p:txBody>
      </p:sp>
      <p:sp>
        <p:nvSpPr>
          <p:cNvPr id="35" name="Text Placeholder 32">
            <a:extLst>
              <a:ext uri="{FF2B5EF4-FFF2-40B4-BE49-F238E27FC236}">
                <a16:creationId xmlns:a16="http://schemas.microsoft.com/office/drawing/2014/main" id="{97E9C298-891D-4C4E-8233-C0C2A84B085E}"/>
              </a:ext>
            </a:extLst>
          </p:cNvPr>
          <p:cNvSpPr>
            <a:spLocks noGrp="1"/>
          </p:cNvSpPr>
          <p:nvPr>
            <p:ph type="body" sz="quarter" idx="21" hasCustomPrompt="1"/>
          </p:nvPr>
        </p:nvSpPr>
        <p:spPr>
          <a:xfrm>
            <a:off x="2816663" y="3116241"/>
            <a:ext cx="1324167" cy="230818"/>
          </a:xfrm>
        </p:spPr>
        <p:txBody>
          <a:bodyPr>
            <a:spAutoFit/>
          </a:bodyPr>
          <a:lstStyle>
            <a:lvl1pPr algn="ctr">
              <a:defRPr sz="900" b="1">
                <a:solidFill>
                  <a:schemeClr val="accent2"/>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
        <p:nvSpPr>
          <p:cNvPr id="36" name="Picture Placeholder 20">
            <a:extLst>
              <a:ext uri="{FF2B5EF4-FFF2-40B4-BE49-F238E27FC236}">
                <a16:creationId xmlns:a16="http://schemas.microsoft.com/office/drawing/2014/main" id="{EC240B4F-37D9-415E-B170-4CDB73CF7A06}"/>
              </a:ext>
            </a:extLst>
          </p:cNvPr>
          <p:cNvSpPr>
            <a:spLocks noGrp="1" noChangeAspect="1"/>
          </p:cNvSpPr>
          <p:nvPr>
            <p:ph type="pic" sz="quarter" idx="22" hasCustomPrompt="1"/>
          </p:nvPr>
        </p:nvSpPr>
        <p:spPr>
          <a:xfrm>
            <a:off x="5329377" y="2517744"/>
            <a:ext cx="498461" cy="405000"/>
          </a:xfrm>
        </p:spPr>
        <p:txBody>
          <a:bodyPr/>
          <a:lstStyle>
            <a:lvl1pPr algn="ctr">
              <a:defRPr sz="750" b="0" baseline="0">
                <a:solidFill>
                  <a:schemeClr val="bg1"/>
                </a:solidFill>
              </a:defRPr>
            </a:lvl1pPr>
          </a:lstStyle>
          <a:p>
            <a:r>
              <a:rPr lang="en-AU" noProof="0" dirty="0"/>
              <a:t>Icon</a:t>
            </a:r>
          </a:p>
        </p:txBody>
      </p:sp>
      <p:sp>
        <p:nvSpPr>
          <p:cNvPr id="37" name="Text Placeholder 32">
            <a:extLst>
              <a:ext uri="{FF2B5EF4-FFF2-40B4-BE49-F238E27FC236}">
                <a16:creationId xmlns:a16="http://schemas.microsoft.com/office/drawing/2014/main" id="{087D28E7-BE6D-4630-97C8-03243D51F39C}"/>
              </a:ext>
            </a:extLst>
          </p:cNvPr>
          <p:cNvSpPr>
            <a:spLocks noGrp="1"/>
          </p:cNvSpPr>
          <p:nvPr>
            <p:ph type="body" sz="quarter" idx="23" hasCustomPrompt="1"/>
          </p:nvPr>
        </p:nvSpPr>
        <p:spPr>
          <a:xfrm>
            <a:off x="4916524" y="3116241"/>
            <a:ext cx="1324167" cy="230818"/>
          </a:xfrm>
        </p:spPr>
        <p:txBody>
          <a:bodyPr>
            <a:spAutoFit/>
          </a:bodyPr>
          <a:lstStyle>
            <a:lvl1pPr algn="ctr">
              <a:defRPr sz="900" b="1">
                <a:solidFill>
                  <a:schemeClr val="accent3"/>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
        <p:nvSpPr>
          <p:cNvPr id="38" name="Picture Placeholder 20">
            <a:extLst>
              <a:ext uri="{FF2B5EF4-FFF2-40B4-BE49-F238E27FC236}">
                <a16:creationId xmlns:a16="http://schemas.microsoft.com/office/drawing/2014/main" id="{A4E1BDAD-F9B7-487D-9BC4-31A4E39D1E49}"/>
              </a:ext>
            </a:extLst>
          </p:cNvPr>
          <p:cNvSpPr>
            <a:spLocks noGrp="1" noChangeAspect="1"/>
          </p:cNvSpPr>
          <p:nvPr>
            <p:ph type="pic" sz="quarter" idx="31" hasCustomPrompt="1"/>
          </p:nvPr>
        </p:nvSpPr>
        <p:spPr>
          <a:xfrm>
            <a:off x="7429237" y="2517744"/>
            <a:ext cx="498461" cy="405000"/>
          </a:xfrm>
        </p:spPr>
        <p:txBody>
          <a:bodyPr/>
          <a:lstStyle>
            <a:lvl1pPr algn="ctr">
              <a:defRPr sz="750" b="0" baseline="0">
                <a:solidFill>
                  <a:schemeClr val="bg1"/>
                </a:solidFill>
              </a:defRPr>
            </a:lvl1pPr>
          </a:lstStyle>
          <a:p>
            <a:r>
              <a:rPr lang="en-AU" noProof="0" dirty="0"/>
              <a:t>Icon</a:t>
            </a:r>
          </a:p>
        </p:txBody>
      </p:sp>
      <p:sp>
        <p:nvSpPr>
          <p:cNvPr id="39" name="Text Placeholder 32">
            <a:extLst>
              <a:ext uri="{FF2B5EF4-FFF2-40B4-BE49-F238E27FC236}">
                <a16:creationId xmlns:a16="http://schemas.microsoft.com/office/drawing/2014/main" id="{B606A368-AE2D-4870-874F-D12519910577}"/>
              </a:ext>
            </a:extLst>
          </p:cNvPr>
          <p:cNvSpPr>
            <a:spLocks noGrp="1"/>
          </p:cNvSpPr>
          <p:nvPr>
            <p:ph type="body" sz="quarter" idx="32" hasCustomPrompt="1"/>
          </p:nvPr>
        </p:nvSpPr>
        <p:spPr>
          <a:xfrm>
            <a:off x="7016384" y="3116241"/>
            <a:ext cx="1324167" cy="230818"/>
          </a:xfrm>
        </p:spPr>
        <p:txBody>
          <a:bodyPr>
            <a:spAutoFit/>
          </a:bodyPr>
          <a:lstStyle>
            <a:lvl1pPr algn="ctr">
              <a:defRPr sz="900" b="1">
                <a:solidFill>
                  <a:schemeClr val="accent6"/>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CONTENT</a:t>
            </a:r>
          </a:p>
        </p:txBody>
      </p:sp>
    </p:spTree>
    <p:extLst>
      <p:ext uri="{BB962C8B-B14F-4D97-AF65-F5344CB8AC3E}">
        <p14:creationId xmlns:p14="http://schemas.microsoft.com/office/powerpoint/2010/main" val="741880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with icons blu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90755635"/>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21" name="Rectangle 20">
            <a:extLst>
              <a:ext uri="{FF2B5EF4-FFF2-40B4-BE49-F238E27FC236}">
                <a16:creationId xmlns:a16="http://schemas.microsoft.com/office/drawing/2014/main" id="{5C0DD0CA-B83A-4D4B-BC19-45C5006BD756}"/>
              </a:ext>
            </a:extLst>
          </p:cNvPr>
          <p:cNvSpPr/>
          <p:nvPr userDrawn="1"/>
        </p:nvSpPr>
        <p:spPr>
          <a:xfrm>
            <a:off x="0" y="1296000"/>
            <a:ext cx="914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22" name="Picture 21">
            <a:extLst>
              <a:ext uri="{FF2B5EF4-FFF2-40B4-BE49-F238E27FC236}">
                <a16:creationId xmlns:a16="http://schemas.microsoft.com/office/drawing/2014/main" id="{D631049F-86B8-499C-B144-206D78A79507}"/>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6" name="Text Placeholder 12">
            <a:extLst>
              <a:ext uri="{FF2B5EF4-FFF2-40B4-BE49-F238E27FC236}">
                <a16:creationId xmlns:a16="http://schemas.microsoft.com/office/drawing/2014/main" id="{13109EB8-B9B1-48F4-B4DA-F2AB3277FFC2}"/>
              </a:ext>
            </a:extLst>
          </p:cNvPr>
          <p:cNvSpPr>
            <a:spLocks noGrp="1"/>
          </p:cNvSpPr>
          <p:nvPr>
            <p:ph type="body" sz="quarter" idx="12" hasCustomPrompt="1"/>
          </p:nvPr>
        </p:nvSpPr>
        <p:spPr>
          <a:xfrm>
            <a:off x="1196308" y="1805493"/>
            <a:ext cx="3233672" cy="432048"/>
          </a:xfrm>
          <a:prstGeom prst="rect">
            <a:avLst/>
          </a:prstGeom>
          <a:noFill/>
          <a:ln>
            <a:noFill/>
          </a:ln>
        </p:spPr>
        <p:txBody>
          <a:bodyPr lIns="0" tIns="72000" rIns="0" bIns="72000" anchor="ctr"/>
          <a:lstStyle>
            <a:lvl1pPr algn="l">
              <a:defRPr sz="1200">
                <a:solidFill>
                  <a:schemeClr val="accent2"/>
                </a:solidFill>
                <a:latin typeface="Segoe UI Semibold" panose="020B0702040204020203" pitchFamily="34" charset="0"/>
              </a:defRPr>
            </a:lvl1pPr>
          </a:lstStyle>
          <a:p>
            <a:pPr lvl="0"/>
            <a:r>
              <a:rPr lang="en-AU" noProof="0"/>
              <a:t>TITLE</a:t>
            </a:r>
          </a:p>
        </p:txBody>
      </p:sp>
      <p:sp>
        <p:nvSpPr>
          <p:cNvPr id="27" name="Text Placeholder 15">
            <a:extLst>
              <a:ext uri="{FF2B5EF4-FFF2-40B4-BE49-F238E27FC236}">
                <a16:creationId xmlns:a16="http://schemas.microsoft.com/office/drawing/2014/main" id="{F1A41A99-E1CD-4C4D-B197-602D0CDA3C93}"/>
              </a:ext>
            </a:extLst>
          </p:cNvPr>
          <p:cNvSpPr>
            <a:spLocks noGrp="1"/>
          </p:cNvSpPr>
          <p:nvPr>
            <p:ph type="body" sz="quarter" idx="14"/>
          </p:nvPr>
        </p:nvSpPr>
        <p:spPr>
          <a:xfrm>
            <a:off x="498461" y="2345554"/>
            <a:ext cx="3921231" cy="1727999"/>
          </a:xfrm>
          <a:prstGeom prst="rect">
            <a:avLst/>
          </a:prstGeom>
        </p:spPr>
        <p:txBody>
          <a:bodyPr/>
          <a:lstStyle>
            <a:lvl1pPr>
              <a:lnSpc>
                <a:spcPts val="1050"/>
              </a:lnSpc>
              <a:defRPr sz="900">
                <a:solidFill>
                  <a:schemeClr val="bg1"/>
                </a:solidFill>
              </a:defRPr>
            </a:lvl1pPr>
            <a:lvl2pPr>
              <a:buClrTx/>
              <a:defRPr sz="900">
                <a:solidFill>
                  <a:schemeClr val="bg1"/>
                </a:solidFill>
              </a:defRPr>
            </a:lvl2pPr>
            <a:lvl3pPr>
              <a:buClrTx/>
              <a:defRPr sz="900">
                <a:solidFill>
                  <a:schemeClr val="bg1"/>
                </a:solidFill>
              </a:defRPr>
            </a:lvl3pPr>
            <a:lvl4pPr>
              <a:buClrTx/>
              <a:defRPr sz="900">
                <a:solidFill>
                  <a:schemeClr val="bg1"/>
                </a:solidFill>
              </a:defRPr>
            </a:lvl4pPr>
            <a:lvl5pPr>
              <a:buClrTx/>
              <a:defRPr sz="9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8" name="Picture Placeholder 18">
            <a:extLst>
              <a:ext uri="{FF2B5EF4-FFF2-40B4-BE49-F238E27FC236}">
                <a16:creationId xmlns:a16="http://schemas.microsoft.com/office/drawing/2014/main" id="{64D86D23-CC6D-439B-8F88-007632561935}"/>
              </a:ext>
            </a:extLst>
          </p:cNvPr>
          <p:cNvSpPr>
            <a:spLocks noGrp="1"/>
          </p:cNvSpPr>
          <p:nvPr>
            <p:ph type="pic" sz="quarter" idx="16" hasCustomPrompt="1"/>
          </p:nvPr>
        </p:nvSpPr>
        <p:spPr>
          <a:xfrm>
            <a:off x="498463" y="1805493"/>
            <a:ext cx="498461" cy="405000"/>
          </a:xfrm>
          <a:prstGeom prst="rect">
            <a:avLst/>
          </a:prstGeom>
        </p:spPr>
        <p:txBody>
          <a:bodyPr/>
          <a:lstStyle>
            <a:lvl1pPr algn="ctr">
              <a:defRPr>
                <a:solidFill>
                  <a:schemeClr val="bg1"/>
                </a:solidFill>
              </a:defRPr>
            </a:lvl1pPr>
          </a:lstStyle>
          <a:p>
            <a:r>
              <a:rPr lang="en-AU" noProof="0" dirty="0"/>
              <a:t>Icon</a:t>
            </a:r>
          </a:p>
        </p:txBody>
      </p:sp>
      <p:sp>
        <p:nvSpPr>
          <p:cNvPr id="29" name="TextBox 28">
            <a:extLst>
              <a:ext uri="{FF2B5EF4-FFF2-40B4-BE49-F238E27FC236}">
                <a16:creationId xmlns:a16="http://schemas.microsoft.com/office/drawing/2014/main" id="{279C764E-7C50-4048-80CB-DD0B42916F82}"/>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30" name="Title 1">
            <a:extLst>
              <a:ext uri="{FF2B5EF4-FFF2-40B4-BE49-F238E27FC236}">
                <a16:creationId xmlns:a16="http://schemas.microsoft.com/office/drawing/2014/main" id="{5FDAB474-821B-4A6E-85FD-28C4CE4D1947}"/>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31" name="Text Placeholder 10">
            <a:extLst>
              <a:ext uri="{FF2B5EF4-FFF2-40B4-BE49-F238E27FC236}">
                <a16:creationId xmlns:a16="http://schemas.microsoft.com/office/drawing/2014/main" id="{3EBA48EA-5C11-4D1A-9C34-577B533B9997}"/>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32" name="Text Placeholder 12">
            <a:extLst>
              <a:ext uri="{FF2B5EF4-FFF2-40B4-BE49-F238E27FC236}">
                <a16:creationId xmlns:a16="http://schemas.microsoft.com/office/drawing/2014/main" id="{81E6F898-F086-44C7-AE90-03AA3070494B}"/>
              </a:ext>
            </a:extLst>
          </p:cNvPr>
          <p:cNvSpPr>
            <a:spLocks noGrp="1"/>
          </p:cNvSpPr>
          <p:nvPr>
            <p:ph type="body" sz="quarter" idx="31" hasCustomPrompt="1"/>
          </p:nvPr>
        </p:nvSpPr>
        <p:spPr>
          <a:xfrm>
            <a:off x="5411869" y="1805493"/>
            <a:ext cx="3233672" cy="432048"/>
          </a:xfrm>
          <a:prstGeom prst="rect">
            <a:avLst/>
          </a:prstGeom>
          <a:noFill/>
          <a:ln>
            <a:noFill/>
          </a:ln>
        </p:spPr>
        <p:txBody>
          <a:bodyPr lIns="0" tIns="72000" rIns="0" bIns="72000" anchor="ctr"/>
          <a:lstStyle>
            <a:lvl1pPr algn="l">
              <a:defRPr sz="1200">
                <a:solidFill>
                  <a:schemeClr val="accent3"/>
                </a:solidFill>
                <a:latin typeface="Segoe UI Semibold" panose="020B0702040204020203" pitchFamily="34" charset="0"/>
              </a:defRPr>
            </a:lvl1pPr>
          </a:lstStyle>
          <a:p>
            <a:pPr lvl="0"/>
            <a:r>
              <a:rPr lang="en-AU" noProof="0"/>
              <a:t>TITLE</a:t>
            </a:r>
          </a:p>
        </p:txBody>
      </p:sp>
      <p:sp>
        <p:nvSpPr>
          <p:cNvPr id="33" name="Text Placeholder 15">
            <a:extLst>
              <a:ext uri="{FF2B5EF4-FFF2-40B4-BE49-F238E27FC236}">
                <a16:creationId xmlns:a16="http://schemas.microsoft.com/office/drawing/2014/main" id="{0E398CF1-F6ED-4262-80E0-3E90E3FED8E5}"/>
              </a:ext>
            </a:extLst>
          </p:cNvPr>
          <p:cNvSpPr>
            <a:spLocks noGrp="1"/>
          </p:cNvSpPr>
          <p:nvPr>
            <p:ph type="body" sz="quarter" idx="32" hasCustomPrompt="1"/>
          </p:nvPr>
        </p:nvSpPr>
        <p:spPr>
          <a:xfrm>
            <a:off x="4714023" y="2345554"/>
            <a:ext cx="3921231" cy="1727999"/>
          </a:xfrm>
          <a:prstGeom prst="rect">
            <a:avLst/>
          </a:prstGeom>
        </p:spPr>
        <p:txBody>
          <a:bodyPr/>
          <a:lstStyle>
            <a:lvl1pPr>
              <a:lnSpc>
                <a:spcPts val="1050"/>
              </a:lnSpc>
              <a:defRPr sz="900">
                <a:solidFill>
                  <a:schemeClr val="bg1"/>
                </a:solidFill>
              </a:defRPr>
            </a:lvl1pPr>
            <a:lvl2pPr>
              <a:buClrTx/>
              <a:defRPr sz="900">
                <a:solidFill>
                  <a:schemeClr val="bg1"/>
                </a:solidFill>
              </a:defRPr>
            </a:lvl2pPr>
            <a:lvl3pPr>
              <a:buClrTx/>
              <a:defRPr sz="900">
                <a:solidFill>
                  <a:schemeClr val="bg1"/>
                </a:solidFill>
              </a:defRPr>
            </a:lvl3pPr>
            <a:lvl4pPr>
              <a:buClrTx/>
              <a:defRPr sz="900">
                <a:solidFill>
                  <a:schemeClr val="bg1"/>
                </a:solidFill>
              </a:defRPr>
            </a:lvl4pPr>
            <a:lvl5pPr>
              <a:buClrTx/>
              <a:defRPr sz="9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34" name="Picture Placeholder 18">
            <a:extLst>
              <a:ext uri="{FF2B5EF4-FFF2-40B4-BE49-F238E27FC236}">
                <a16:creationId xmlns:a16="http://schemas.microsoft.com/office/drawing/2014/main" id="{ADBE8291-1F72-411B-B2E3-6FF0C24AF14D}"/>
              </a:ext>
            </a:extLst>
          </p:cNvPr>
          <p:cNvSpPr>
            <a:spLocks noGrp="1"/>
          </p:cNvSpPr>
          <p:nvPr>
            <p:ph type="pic" sz="quarter" idx="33" hasCustomPrompt="1"/>
          </p:nvPr>
        </p:nvSpPr>
        <p:spPr>
          <a:xfrm>
            <a:off x="4714024" y="1805493"/>
            <a:ext cx="498461" cy="405000"/>
          </a:xfrm>
          <a:prstGeom prst="rect">
            <a:avLst/>
          </a:prstGeom>
        </p:spPr>
        <p:txBody>
          <a:bodyPr/>
          <a:lstStyle>
            <a:lvl1pPr algn="ctr">
              <a:defRPr>
                <a:solidFill>
                  <a:schemeClr val="bg1"/>
                </a:solidFill>
              </a:defRPr>
            </a:lvl1pPr>
          </a:lstStyle>
          <a:p>
            <a:r>
              <a:rPr lang="en-AU" noProof="0" dirty="0"/>
              <a:t>Icon</a:t>
            </a:r>
          </a:p>
        </p:txBody>
      </p:sp>
    </p:spTree>
    <p:extLst>
      <p:ext uri="{BB962C8B-B14F-4D97-AF65-F5344CB8AC3E}">
        <p14:creationId xmlns:p14="http://schemas.microsoft.com/office/powerpoint/2010/main" val="338898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lumn with icons gre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80540968"/>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98181BD9-16D0-4327-AF4D-61616C973841}"/>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22" name="Picture 21">
            <a:extLst>
              <a:ext uri="{FF2B5EF4-FFF2-40B4-BE49-F238E27FC236}">
                <a16:creationId xmlns:a16="http://schemas.microsoft.com/office/drawing/2014/main" id="{70580727-2078-434D-B170-E861B7746D53}"/>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6" name="TextBox 25">
            <a:extLst>
              <a:ext uri="{FF2B5EF4-FFF2-40B4-BE49-F238E27FC236}">
                <a16:creationId xmlns:a16="http://schemas.microsoft.com/office/drawing/2014/main" id="{B8897841-7E41-4C1C-B362-3F380C9C5128}"/>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7" name="Title 1">
            <a:extLst>
              <a:ext uri="{FF2B5EF4-FFF2-40B4-BE49-F238E27FC236}">
                <a16:creationId xmlns:a16="http://schemas.microsoft.com/office/drawing/2014/main" id="{CE30CF26-FBEE-4D8E-AA06-9FF3D9E227DD}"/>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8" name="Text Placeholder 10">
            <a:extLst>
              <a:ext uri="{FF2B5EF4-FFF2-40B4-BE49-F238E27FC236}">
                <a16:creationId xmlns:a16="http://schemas.microsoft.com/office/drawing/2014/main" id="{4E21B70D-66E3-4FC3-89C2-B28A6D7B171C}"/>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9" name="Text Placeholder 12">
            <a:extLst>
              <a:ext uri="{FF2B5EF4-FFF2-40B4-BE49-F238E27FC236}">
                <a16:creationId xmlns:a16="http://schemas.microsoft.com/office/drawing/2014/main" id="{BA3AEF60-1E68-47DC-8306-21ADE1BE448E}"/>
              </a:ext>
            </a:extLst>
          </p:cNvPr>
          <p:cNvSpPr>
            <a:spLocks noGrp="1"/>
          </p:cNvSpPr>
          <p:nvPr>
            <p:ph type="body" sz="quarter" idx="12" hasCustomPrompt="1"/>
          </p:nvPr>
        </p:nvSpPr>
        <p:spPr>
          <a:xfrm>
            <a:off x="1196308" y="1805493"/>
            <a:ext cx="3233672" cy="432048"/>
          </a:xfrm>
          <a:prstGeom prst="rect">
            <a:avLst/>
          </a:prstGeom>
          <a:noFill/>
          <a:ln>
            <a:noFill/>
          </a:ln>
        </p:spPr>
        <p:txBody>
          <a:bodyPr lIns="0" tIns="72000" rIns="0" bIns="72000" anchor="ctr"/>
          <a:lstStyle>
            <a:lvl1pPr algn="l">
              <a:defRPr sz="1200">
                <a:solidFill>
                  <a:schemeClr val="accent2"/>
                </a:solidFill>
                <a:latin typeface="Segoe UI Semibold" panose="020B0702040204020203" pitchFamily="34" charset="0"/>
              </a:defRPr>
            </a:lvl1pPr>
          </a:lstStyle>
          <a:p>
            <a:pPr lvl="0"/>
            <a:r>
              <a:rPr lang="en-AU" noProof="0"/>
              <a:t>TITLE</a:t>
            </a:r>
          </a:p>
        </p:txBody>
      </p:sp>
      <p:sp>
        <p:nvSpPr>
          <p:cNvPr id="30" name="Text Placeholder 15">
            <a:extLst>
              <a:ext uri="{FF2B5EF4-FFF2-40B4-BE49-F238E27FC236}">
                <a16:creationId xmlns:a16="http://schemas.microsoft.com/office/drawing/2014/main" id="{5BDEE03C-E16A-4BAB-AF14-DA40C32E0B81}"/>
              </a:ext>
            </a:extLst>
          </p:cNvPr>
          <p:cNvSpPr>
            <a:spLocks noGrp="1"/>
          </p:cNvSpPr>
          <p:nvPr>
            <p:ph type="body" sz="quarter" idx="14"/>
          </p:nvPr>
        </p:nvSpPr>
        <p:spPr>
          <a:xfrm>
            <a:off x="498461" y="2345554"/>
            <a:ext cx="3921231" cy="1727999"/>
          </a:xfrm>
          <a:prstGeom prst="rect">
            <a:avLst/>
          </a:prstGeom>
        </p:spPr>
        <p:txBody>
          <a:bodyPr/>
          <a:lstStyle>
            <a:lvl1pPr>
              <a:lnSpc>
                <a:spcPts val="1050"/>
              </a:lnSpc>
              <a:defRPr sz="900">
                <a:solidFill>
                  <a:schemeClr val="bg2"/>
                </a:solidFill>
              </a:defRPr>
            </a:lvl1pPr>
            <a:lvl2pPr>
              <a:buClrTx/>
              <a:defRPr sz="900">
                <a:solidFill>
                  <a:schemeClr val="bg2"/>
                </a:solidFill>
              </a:defRPr>
            </a:lvl2pPr>
            <a:lvl3pPr>
              <a:buClrTx/>
              <a:defRPr sz="900">
                <a:solidFill>
                  <a:schemeClr val="bg2"/>
                </a:solidFill>
              </a:defRPr>
            </a:lvl3pPr>
            <a:lvl4pPr>
              <a:buClrTx/>
              <a:defRPr sz="900">
                <a:solidFill>
                  <a:schemeClr val="bg2"/>
                </a:solidFill>
              </a:defRPr>
            </a:lvl4pPr>
            <a:lvl5pPr>
              <a:buClrTx/>
              <a:defRPr sz="9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31" name="Picture Placeholder 18">
            <a:extLst>
              <a:ext uri="{FF2B5EF4-FFF2-40B4-BE49-F238E27FC236}">
                <a16:creationId xmlns:a16="http://schemas.microsoft.com/office/drawing/2014/main" id="{90BF3850-10E4-401B-9BC3-DAD926ACC62E}"/>
              </a:ext>
            </a:extLst>
          </p:cNvPr>
          <p:cNvSpPr>
            <a:spLocks noGrp="1"/>
          </p:cNvSpPr>
          <p:nvPr>
            <p:ph type="pic" sz="quarter" idx="16" hasCustomPrompt="1"/>
          </p:nvPr>
        </p:nvSpPr>
        <p:spPr>
          <a:xfrm>
            <a:off x="498463" y="1805493"/>
            <a:ext cx="498461" cy="405000"/>
          </a:xfrm>
          <a:prstGeom prst="rect">
            <a:avLst/>
          </a:prstGeom>
        </p:spPr>
        <p:txBody>
          <a:bodyPr/>
          <a:lstStyle>
            <a:lvl1pPr algn="ctr">
              <a:defRPr>
                <a:solidFill>
                  <a:schemeClr val="bg2"/>
                </a:solidFill>
              </a:defRPr>
            </a:lvl1pPr>
          </a:lstStyle>
          <a:p>
            <a:r>
              <a:rPr lang="en-AU" noProof="0" dirty="0"/>
              <a:t>Icon</a:t>
            </a:r>
          </a:p>
        </p:txBody>
      </p:sp>
      <p:sp>
        <p:nvSpPr>
          <p:cNvPr id="32" name="Text Placeholder 12">
            <a:extLst>
              <a:ext uri="{FF2B5EF4-FFF2-40B4-BE49-F238E27FC236}">
                <a16:creationId xmlns:a16="http://schemas.microsoft.com/office/drawing/2014/main" id="{7E9B7AF5-8A8C-4892-AE02-F66B2EF100D1}"/>
              </a:ext>
            </a:extLst>
          </p:cNvPr>
          <p:cNvSpPr>
            <a:spLocks noGrp="1"/>
          </p:cNvSpPr>
          <p:nvPr>
            <p:ph type="body" sz="quarter" idx="31" hasCustomPrompt="1"/>
          </p:nvPr>
        </p:nvSpPr>
        <p:spPr>
          <a:xfrm>
            <a:off x="5411869" y="1805493"/>
            <a:ext cx="3233672" cy="432048"/>
          </a:xfrm>
          <a:prstGeom prst="rect">
            <a:avLst/>
          </a:prstGeom>
          <a:noFill/>
          <a:ln>
            <a:noFill/>
          </a:ln>
        </p:spPr>
        <p:txBody>
          <a:bodyPr lIns="0" tIns="72000" rIns="0" bIns="72000" anchor="ctr"/>
          <a:lstStyle>
            <a:lvl1pPr algn="l">
              <a:defRPr sz="1200">
                <a:solidFill>
                  <a:schemeClr val="accent3"/>
                </a:solidFill>
                <a:latin typeface="Segoe UI Semibold" panose="020B0702040204020203" pitchFamily="34" charset="0"/>
              </a:defRPr>
            </a:lvl1pPr>
          </a:lstStyle>
          <a:p>
            <a:pPr lvl="0"/>
            <a:r>
              <a:rPr lang="en-AU" noProof="0"/>
              <a:t>TITLE</a:t>
            </a:r>
          </a:p>
        </p:txBody>
      </p:sp>
      <p:sp>
        <p:nvSpPr>
          <p:cNvPr id="33" name="Text Placeholder 15">
            <a:extLst>
              <a:ext uri="{FF2B5EF4-FFF2-40B4-BE49-F238E27FC236}">
                <a16:creationId xmlns:a16="http://schemas.microsoft.com/office/drawing/2014/main" id="{5B2E5C1B-66B8-48DC-B82B-95FE3D6A0F0C}"/>
              </a:ext>
            </a:extLst>
          </p:cNvPr>
          <p:cNvSpPr>
            <a:spLocks noGrp="1"/>
          </p:cNvSpPr>
          <p:nvPr>
            <p:ph type="body" sz="quarter" idx="32"/>
          </p:nvPr>
        </p:nvSpPr>
        <p:spPr>
          <a:xfrm>
            <a:off x="4714023" y="2345554"/>
            <a:ext cx="3921231" cy="1727999"/>
          </a:xfrm>
          <a:prstGeom prst="rect">
            <a:avLst/>
          </a:prstGeom>
        </p:spPr>
        <p:txBody>
          <a:bodyPr/>
          <a:lstStyle>
            <a:lvl1pPr>
              <a:lnSpc>
                <a:spcPts val="1050"/>
              </a:lnSpc>
              <a:defRPr sz="900">
                <a:solidFill>
                  <a:schemeClr val="bg2"/>
                </a:solidFill>
              </a:defRPr>
            </a:lvl1pPr>
            <a:lvl2pPr>
              <a:buClrTx/>
              <a:defRPr sz="900">
                <a:solidFill>
                  <a:schemeClr val="bg2"/>
                </a:solidFill>
              </a:defRPr>
            </a:lvl2pPr>
            <a:lvl3pPr>
              <a:buClrTx/>
              <a:defRPr sz="900">
                <a:solidFill>
                  <a:schemeClr val="bg2"/>
                </a:solidFill>
              </a:defRPr>
            </a:lvl3pPr>
            <a:lvl4pPr>
              <a:buClrTx/>
              <a:defRPr sz="900">
                <a:solidFill>
                  <a:schemeClr val="bg2"/>
                </a:solidFill>
              </a:defRPr>
            </a:lvl4pPr>
            <a:lvl5pPr>
              <a:buClrTx/>
              <a:defRPr sz="900">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34" name="Picture Placeholder 18">
            <a:extLst>
              <a:ext uri="{FF2B5EF4-FFF2-40B4-BE49-F238E27FC236}">
                <a16:creationId xmlns:a16="http://schemas.microsoft.com/office/drawing/2014/main" id="{B5F9031A-742B-4395-9B72-5A2FB39BA5CC}"/>
              </a:ext>
            </a:extLst>
          </p:cNvPr>
          <p:cNvSpPr>
            <a:spLocks noGrp="1"/>
          </p:cNvSpPr>
          <p:nvPr>
            <p:ph type="pic" sz="quarter" idx="33" hasCustomPrompt="1"/>
          </p:nvPr>
        </p:nvSpPr>
        <p:spPr>
          <a:xfrm>
            <a:off x="4714024" y="1805493"/>
            <a:ext cx="498461" cy="405000"/>
          </a:xfrm>
          <a:prstGeom prst="rect">
            <a:avLst/>
          </a:prstGeom>
        </p:spPr>
        <p:txBody>
          <a:bodyPr/>
          <a:lstStyle>
            <a:lvl1pPr algn="ctr">
              <a:defRPr>
                <a:solidFill>
                  <a:schemeClr val="bg2"/>
                </a:solidFill>
              </a:defRPr>
            </a:lvl1pPr>
          </a:lstStyle>
          <a:p>
            <a:r>
              <a:rPr lang="en-AU" noProof="0" dirty="0"/>
              <a:t>Icon</a:t>
            </a:r>
          </a:p>
        </p:txBody>
      </p:sp>
    </p:spTree>
    <p:extLst>
      <p:ext uri="{BB962C8B-B14F-4D97-AF65-F5344CB8AC3E}">
        <p14:creationId xmlns:p14="http://schemas.microsoft.com/office/powerpoint/2010/main" val="1625283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range">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FC22A2F8-3A1E-4CD4-BA1A-ABAD786D16BB}"/>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7834" r="15849"/>
          <a:stretch/>
        </p:blipFill>
        <p:spPr bwMode="auto">
          <a:xfrm>
            <a:off x="1447960" y="1"/>
            <a:ext cx="7696040" cy="341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10">
            <a:extLst>
              <a:ext uri="{FF2B5EF4-FFF2-40B4-BE49-F238E27FC236}">
                <a16:creationId xmlns:a16="http://schemas.microsoft.com/office/drawing/2014/main" id="{AFC8BE21-2D5E-4234-87EA-8A9B46DE2867}"/>
              </a:ext>
            </a:extLst>
          </p:cNvPr>
          <p:cNvSpPr>
            <a:spLocks noGrp="1"/>
          </p:cNvSpPr>
          <p:nvPr>
            <p:ph type="body" sz="quarter" idx="10" hasCustomPrompt="1"/>
          </p:nvPr>
        </p:nvSpPr>
        <p:spPr>
          <a:xfrm>
            <a:off x="498462" y="2787272"/>
            <a:ext cx="7032021" cy="810593"/>
          </a:xfrm>
        </p:spPr>
        <p:txBody>
          <a:bodyPr anchor="b" anchorCtr="0"/>
          <a:lstStyle>
            <a:lvl1pPr>
              <a:defRPr sz="2400">
                <a:solidFill>
                  <a:schemeClr val="bg1"/>
                </a:solidFill>
                <a:latin typeface="Segoe UI Semibold" panose="020B0702040204020203" pitchFamily="34" charset="0"/>
              </a:defRPr>
            </a:lvl1pPr>
            <a:lvl5pPr>
              <a:defRPr/>
            </a:lvl5pPr>
          </a:lstStyle>
          <a:p>
            <a:pPr lvl="0"/>
            <a:r>
              <a:rPr lang="en-AU" noProof="0"/>
              <a:t>Title</a:t>
            </a:r>
          </a:p>
        </p:txBody>
      </p:sp>
      <p:sp>
        <p:nvSpPr>
          <p:cNvPr id="14" name="Text Placeholder 13">
            <a:extLst>
              <a:ext uri="{FF2B5EF4-FFF2-40B4-BE49-F238E27FC236}">
                <a16:creationId xmlns:a16="http://schemas.microsoft.com/office/drawing/2014/main" id="{87AF1DE1-D8E1-4802-83E3-D2DBFA3CCDB6}"/>
              </a:ext>
            </a:extLst>
          </p:cNvPr>
          <p:cNvSpPr>
            <a:spLocks noGrp="1"/>
          </p:cNvSpPr>
          <p:nvPr>
            <p:ph type="body" sz="quarter" idx="11" hasCustomPrompt="1"/>
          </p:nvPr>
        </p:nvSpPr>
        <p:spPr>
          <a:xfrm>
            <a:off x="498462" y="3706434"/>
            <a:ext cx="7032021" cy="377484"/>
          </a:xfrm>
        </p:spPr>
        <p:txBody>
          <a:bodyPr/>
          <a:lstStyle>
            <a:lvl1pPr>
              <a:spcBef>
                <a:spcPts val="900"/>
              </a:spcBef>
              <a:defRPr sz="1200" baseline="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AU" noProof="0"/>
              <a:t>Sub title</a:t>
            </a:r>
          </a:p>
        </p:txBody>
      </p:sp>
      <p:sp>
        <p:nvSpPr>
          <p:cNvPr id="15" name="Rectangle 14">
            <a:extLst>
              <a:ext uri="{FF2B5EF4-FFF2-40B4-BE49-F238E27FC236}">
                <a16:creationId xmlns:a16="http://schemas.microsoft.com/office/drawing/2014/main" id="{EB7E5717-4A4B-4326-9DF9-E98E0F676B18}"/>
              </a:ext>
            </a:extLst>
          </p:cNvPr>
          <p:cNvSpPr/>
          <p:nvPr userDrawn="1"/>
        </p:nvSpPr>
        <p:spPr>
          <a:xfrm>
            <a:off x="0" y="4408549"/>
            <a:ext cx="9145108" cy="736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7" name="Picture 6">
            <a:extLst>
              <a:ext uri="{FF2B5EF4-FFF2-40B4-BE49-F238E27FC236}">
                <a16:creationId xmlns:a16="http://schemas.microsoft.com/office/drawing/2014/main" id="{3ED92FA0-D373-4DB6-A1C3-7D915E4A55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90513" y="4642607"/>
            <a:ext cx="2148509" cy="269618"/>
          </a:xfrm>
          <a:prstGeom prst="rect">
            <a:avLst/>
          </a:prstGeom>
        </p:spPr>
      </p:pic>
    </p:spTree>
    <p:extLst>
      <p:ext uri="{BB962C8B-B14F-4D97-AF65-F5344CB8AC3E}">
        <p14:creationId xmlns:p14="http://schemas.microsoft.com/office/powerpoint/2010/main" val="3887016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D01A0FE-16C6-445E-BD66-9EFF06130101}"/>
              </a:ext>
            </a:extLst>
          </p:cNvPr>
          <p:cNvSpPr/>
          <p:nvPr userDrawn="1"/>
        </p:nvSpPr>
        <p:spPr>
          <a:xfrm>
            <a:off x="26" y="80999"/>
            <a:ext cx="4173161" cy="5065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29" name="Picture 28">
            <a:extLst>
              <a:ext uri="{FF2B5EF4-FFF2-40B4-BE49-F238E27FC236}">
                <a16:creationId xmlns:a16="http://schemas.microsoft.com/office/drawing/2014/main" id="{1D109226-B90E-4831-A181-E757AA487BD2}"/>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30" name="TextBox 29">
            <a:extLst>
              <a:ext uri="{FF2B5EF4-FFF2-40B4-BE49-F238E27FC236}">
                <a16:creationId xmlns:a16="http://schemas.microsoft.com/office/drawing/2014/main" id="{0DFDD0AD-2ADF-4DB1-88F4-0237D258D415}"/>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32" name="Picture Placeholder 2">
            <a:extLst>
              <a:ext uri="{FF2B5EF4-FFF2-40B4-BE49-F238E27FC236}">
                <a16:creationId xmlns:a16="http://schemas.microsoft.com/office/drawing/2014/main" id="{3A3D97F2-CAFF-47CD-B968-D27531102727}"/>
              </a:ext>
            </a:extLst>
          </p:cNvPr>
          <p:cNvSpPr>
            <a:spLocks noGrp="1"/>
          </p:cNvSpPr>
          <p:nvPr>
            <p:ph type="pic" sz="quarter" idx="17" hasCustomPrompt="1"/>
          </p:nvPr>
        </p:nvSpPr>
        <p:spPr>
          <a:xfrm>
            <a:off x="498463" y="523082"/>
            <a:ext cx="498461" cy="405000"/>
          </a:xfrm>
          <a:prstGeom prst="rect">
            <a:avLst/>
          </a:prstGeom>
        </p:spPr>
        <p:txBody>
          <a:bodyPr/>
          <a:lstStyle>
            <a:lvl1pPr algn="ctr">
              <a:defRPr>
                <a:solidFill>
                  <a:schemeClr val="bg1"/>
                </a:solidFill>
              </a:defRPr>
            </a:lvl1pPr>
          </a:lstStyle>
          <a:p>
            <a:r>
              <a:rPr lang="en-AU" noProof="0" dirty="0"/>
              <a:t>Icon</a:t>
            </a:r>
          </a:p>
        </p:txBody>
      </p:sp>
      <p:sp>
        <p:nvSpPr>
          <p:cNvPr id="33" name="Picture Placeholder 2">
            <a:extLst>
              <a:ext uri="{FF2B5EF4-FFF2-40B4-BE49-F238E27FC236}">
                <a16:creationId xmlns:a16="http://schemas.microsoft.com/office/drawing/2014/main" id="{89F19489-C180-417B-91D6-4ECFB844E737}"/>
              </a:ext>
            </a:extLst>
          </p:cNvPr>
          <p:cNvSpPr>
            <a:spLocks noGrp="1"/>
          </p:cNvSpPr>
          <p:nvPr>
            <p:ph type="pic" sz="quarter" idx="18" hasCustomPrompt="1"/>
          </p:nvPr>
        </p:nvSpPr>
        <p:spPr>
          <a:xfrm>
            <a:off x="498463" y="2079711"/>
            <a:ext cx="498461" cy="405000"/>
          </a:xfrm>
          <a:prstGeom prst="rect">
            <a:avLst/>
          </a:prstGeom>
        </p:spPr>
        <p:txBody>
          <a:bodyPr/>
          <a:lstStyle>
            <a:lvl1pPr algn="ctr">
              <a:defRPr>
                <a:solidFill>
                  <a:schemeClr val="bg1"/>
                </a:solidFill>
              </a:defRPr>
            </a:lvl1pPr>
          </a:lstStyle>
          <a:p>
            <a:r>
              <a:rPr lang="en-AU" noProof="0" dirty="0"/>
              <a:t>Icon</a:t>
            </a:r>
          </a:p>
        </p:txBody>
      </p:sp>
      <p:sp>
        <p:nvSpPr>
          <p:cNvPr id="34" name="Picture Placeholder 2">
            <a:extLst>
              <a:ext uri="{FF2B5EF4-FFF2-40B4-BE49-F238E27FC236}">
                <a16:creationId xmlns:a16="http://schemas.microsoft.com/office/drawing/2014/main" id="{B76BF872-8B11-4277-9A58-C78F440B7193}"/>
              </a:ext>
            </a:extLst>
          </p:cNvPr>
          <p:cNvSpPr>
            <a:spLocks noGrp="1"/>
          </p:cNvSpPr>
          <p:nvPr>
            <p:ph type="pic" sz="quarter" idx="19" hasCustomPrompt="1"/>
          </p:nvPr>
        </p:nvSpPr>
        <p:spPr>
          <a:xfrm>
            <a:off x="498463" y="3631388"/>
            <a:ext cx="498461" cy="405000"/>
          </a:xfrm>
          <a:prstGeom prst="rect">
            <a:avLst/>
          </a:prstGeom>
        </p:spPr>
        <p:txBody>
          <a:bodyPr/>
          <a:lstStyle>
            <a:lvl1pPr algn="ctr">
              <a:defRPr>
                <a:solidFill>
                  <a:schemeClr val="bg1"/>
                </a:solidFill>
              </a:defRPr>
            </a:lvl1pPr>
          </a:lstStyle>
          <a:p>
            <a:r>
              <a:rPr lang="en-AU" noProof="0" dirty="0"/>
              <a:t>Icon</a:t>
            </a:r>
          </a:p>
        </p:txBody>
      </p:sp>
      <p:sp>
        <p:nvSpPr>
          <p:cNvPr id="35" name="Text Placeholder 4">
            <a:extLst>
              <a:ext uri="{FF2B5EF4-FFF2-40B4-BE49-F238E27FC236}">
                <a16:creationId xmlns:a16="http://schemas.microsoft.com/office/drawing/2014/main" id="{D445E2D6-5E5C-4819-A6F9-FE93B5146B93}"/>
              </a:ext>
            </a:extLst>
          </p:cNvPr>
          <p:cNvSpPr>
            <a:spLocks noGrp="1"/>
          </p:cNvSpPr>
          <p:nvPr>
            <p:ph type="body" sz="quarter" idx="20" hasCustomPrompt="1"/>
          </p:nvPr>
        </p:nvSpPr>
        <p:spPr>
          <a:xfrm>
            <a:off x="1329232" y="577088"/>
            <a:ext cx="2193680" cy="290513"/>
          </a:xfrm>
          <a:prstGeom prst="rect">
            <a:avLst/>
          </a:prstGeom>
        </p:spPr>
        <p:txBody>
          <a:bodyPr/>
          <a:lstStyle>
            <a:lvl1pPr>
              <a:lnSpc>
                <a:spcPct val="90000"/>
              </a:lnSpc>
              <a:defRPr sz="1800">
                <a:solidFill>
                  <a:schemeClr val="accent2"/>
                </a:solidFill>
                <a:latin typeface="Segoe UI Semibold" panose="020B0702040204020203" pitchFamily="34" charset="0"/>
              </a:defRPr>
            </a:lvl1pPr>
          </a:lstStyle>
          <a:p>
            <a:pPr lvl="0"/>
            <a:r>
              <a:rPr lang="en-AU" noProof="0"/>
              <a:t>Title</a:t>
            </a:r>
          </a:p>
        </p:txBody>
      </p:sp>
      <p:sp>
        <p:nvSpPr>
          <p:cNvPr id="36" name="Text Placeholder 4">
            <a:extLst>
              <a:ext uri="{FF2B5EF4-FFF2-40B4-BE49-F238E27FC236}">
                <a16:creationId xmlns:a16="http://schemas.microsoft.com/office/drawing/2014/main" id="{26B76940-3C06-455C-9A54-BDA44D67655D}"/>
              </a:ext>
            </a:extLst>
          </p:cNvPr>
          <p:cNvSpPr>
            <a:spLocks noGrp="1"/>
          </p:cNvSpPr>
          <p:nvPr>
            <p:ph type="body" sz="quarter" idx="21" hasCustomPrompt="1"/>
          </p:nvPr>
        </p:nvSpPr>
        <p:spPr>
          <a:xfrm>
            <a:off x="1329232" y="867006"/>
            <a:ext cx="2193680" cy="258518"/>
          </a:xfrm>
          <a:prstGeom prst="rect">
            <a:avLst/>
          </a:prstGeom>
        </p:spPr>
        <p:txBody>
          <a:bodyPr>
            <a:spAutoFit/>
          </a:bodyPr>
          <a:lstStyle>
            <a:lvl1pPr>
              <a:lnSpc>
                <a:spcPct val="90000"/>
              </a:lnSpc>
              <a:defRPr sz="1200">
                <a:solidFill>
                  <a:schemeClr val="accent2"/>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Sub title</a:t>
            </a:r>
          </a:p>
        </p:txBody>
      </p:sp>
      <p:sp>
        <p:nvSpPr>
          <p:cNvPr id="37" name="Text Placeholder 4">
            <a:extLst>
              <a:ext uri="{FF2B5EF4-FFF2-40B4-BE49-F238E27FC236}">
                <a16:creationId xmlns:a16="http://schemas.microsoft.com/office/drawing/2014/main" id="{D9F553CB-9459-4C81-B7E8-043294B83DDF}"/>
              </a:ext>
            </a:extLst>
          </p:cNvPr>
          <p:cNvSpPr>
            <a:spLocks noGrp="1"/>
          </p:cNvSpPr>
          <p:nvPr>
            <p:ph type="body" sz="quarter" idx="22" hasCustomPrompt="1"/>
          </p:nvPr>
        </p:nvSpPr>
        <p:spPr>
          <a:xfrm>
            <a:off x="1329232" y="2133643"/>
            <a:ext cx="2193680" cy="290513"/>
          </a:xfrm>
          <a:prstGeom prst="rect">
            <a:avLst/>
          </a:prstGeom>
        </p:spPr>
        <p:txBody>
          <a:bodyPr/>
          <a:lstStyle>
            <a:lvl1pPr>
              <a:lnSpc>
                <a:spcPct val="90000"/>
              </a:lnSpc>
              <a:defRPr sz="1800">
                <a:solidFill>
                  <a:schemeClr val="accent3"/>
                </a:solidFill>
                <a:latin typeface="Segoe UI Semibold" panose="020B0702040204020203" pitchFamily="34" charset="0"/>
              </a:defRPr>
            </a:lvl1pPr>
          </a:lstStyle>
          <a:p>
            <a:pPr lvl="0"/>
            <a:r>
              <a:rPr lang="en-AU" noProof="0"/>
              <a:t>Title</a:t>
            </a:r>
          </a:p>
        </p:txBody>
      </p:sp>
      <p:sp>
        <p:nvSpPr>
          <p:cNvPr id="38" name="Text Placeholder 4">
            <a:extLst>
              <a:ext uri="{FF2B5EF4-FFF2-40B4-BE49-F238E27FC236}">
                <a16:creationId xmlns:a16="http://schemas.microsoft.com/office/drawing/2014/main" id="{B6B16FBB-F182-42AB-B810-D8998BF1E7AE}"/>
              </a:ext>
            </a:extLst>
          </p:cNvPr>
          <p:cNvSpPr>
            <a:spLocks noGrp="1"/>
          </p:cNvSpPr>
          <p:nvPr>
            <p:ph type="body" sz="quarter" idx="23" hasCustomPrompt="1"/>
          </p:nvPr>
        </p:nvSpPr>
        <p:spPr>
          <a:xfrm>
            <a:off x="1329232" y="2423560"/>
            <a:ext cx="2193680" cy="258518"/>
          </a:xfrm>
          <a:prstGeom prst="rect">
            <a:avLst/>
          </a:prstGeom>
        </p:spPr>
        <p:txBody>
          <a:bodyPr>
            <a:spAutoFit/>
          </a:bodyPr>
          <a:lstStyle>
            <a:lvl1pPr>
              <a:lnSpc>
                <a:spcPct val="90000"/>
              </a:lnSpc>
              <a:defRPr sz="1200">
                <a:solidFill>
                  <a:schemeClr val="accent3"/>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Sub title</a:t>
            </a:r>
          </a:p>
        </p:txBody>
      </p:sp>
      <p:sp>
        <p:nvSpPr>
          <p:cNvPr id="39" name="Text Placeholder 4">
            <a:extLst>
              <a:ext uri="{FF2B5EF4-FFF2-40B4-BE49-F238E27FC236}">
                <a16:creationId xmlns:a16="http://schemas.microsoft.com/office/drawing/2014/main" id="{8B10F7F9-6202-4637-A305-B6AEF5FACE1A}"/>
              </a:ext>
            </a:extLst>
          </p:cNvPr>
          <p:cNvSpPr>
            <a:spLocks noGrp="1"/>
          </p:cNvSpPr>
          <p:nvPr>
            <p:ph type="body" sz="quarter" idx="24" hasCustomPrompt="1"/>
          </p:nvPr>
        </p:nvSpPr>
        <p:spPr>
          <a:xfrm>
            <a:off x="1329232" y="3685393"/>
            <a:ext cx="2193680" cy="290513"/>
          </a:xfrm>
          <a:prstGeom prst="rect">
            <a:avLst/>
          </a:prstGeom>
        </p:spPr>
        <p:txBody>
          <a:bodyPr/>
          <a:lstStyle>
            <a:lvl1pPr>
              <a:lnSpc>
                <a:spcPct val="90000"/>
              </a:lnSpc>
              <a:defRPr sz="1800">
                <a:solidFill>
                  <a:schemeClr val="accent4"/>
                </a:solidFill>
                <a:latin typeface="Segoe UI Semibold" panose="020B0702040204020203" pitchFamily="34" charset="0"/>
              </a:defRPr>
            </a:lvl1pPr>
          </a:lstStyle>
          <a:p>
            <a:pPr lvl="0"/>
            <a:r>
              <a:rPr lang="en-AU" noProof="0"/>
              <a:t>Title</a:t>
            </a:r>
          </a:p>
        </p:txBody>
      </p:sp>
      <p:sp>
        <p:nvSpPr>
          <p:cNvPr id="40" name="Text Placeholder 4">
            <a:extLst>
              <a:ext uri="{FF2B5EF4-FFF2-40B4-BE49-F238E27FC236}">
                <a16:creationId xmlns:a16="http://schemas.microsoft.com/office/drawing/2014/main" id="{0E13380D-EDFA-4BB9-9E1B-D5C179A50ACC}"/>
              </a:ext>
            </a:extLst>
          </p:cNvPr>
          <p:cNvSpPr>
            <a:spLocks noGrp="1"/>
          </p:cNvSpPr>
          <p:nvPr>
            <p:ph type="body" sz="quarter" idx="25" hasCustomPrompt="1"/>
          </p:nvPr>
        </p:nvSpPr>
        <p:spPr>
          <a:xfrm>
            <a:off x="1329232" y="3975311"/>
            <a:ext cx="2193680" cy="258518"/>
          </a:xfrm>
          <a:prstGeom prst="rect">
            <a:avLst/>
          </a:prstGeom>
        </p:spPr>
        <p:txBody>
          <a:bodyPr>
            <a:spAutoFit/>
          </a:bodyPr>
          <a:lstStyle>
            <a:lvl1pPr>
              <a:lnSpc>
                <a:spcPct val="90000"/>
              </a:lnSpc>
              <a:defRPr sz="1200">
                <a:solidFill>
                  <a:schemeClr val="accent4"/>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Sub title</a:t>
            </a:r>
          </a:p>
        </p:txBody>
      </p:sp>
      <p:sp>
        <p:nvSpPr>
          <p:cNvPr id="41" name="Text Placeholder 7">
            <a:extLst>
              <a:ext uri="{FF2B5EF4-FFF2-40B4-BE49-F238E27FC236}">
                <a16:creationId xmlns:a16="http://schemas.microsoft.com/office/drawing/2014/main" id="{B0685149-64E5-4017-933B-280E38970CB0}"/>
              </a:ext>
            </a:extLst>
          </p:cNvPr>
          <p:cNvSpPr>
            <a:spLocks noGrp="1"/>
          </p:cNvSpPr>
          <p:nvPr>
            <p:ph type="body" sz="quarter" idx="16" hasCustomPrompt="1"/>
          </p:nvPr>
        </p:nvSpPr>
        <p:spPr>
          <a:xfrm>
            <a:off x="4571695" y="574683"/>
            <a:ext cx="4122560" cy="938704"/>
          </a:xfrm>
          <a:prstGeom prst="rect">
            <a:avLst/>
          </a:prstGeom>
        </p:spPr>
        <p:txBody>
          <a:bodyPr anchor="t">
            <a:spAutoFit/>
          </a:bodyPr>
          <a:lstStyle>
            <a:lvl1pPr>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1pPr>
            <a:lvl2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2pPr>
            <a:lvl3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3pPr>
            <a:lvl4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4pPr>
            <a:lvl5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2" name="Text Placeholder 7">
            <a:extLst>
              <a:ext uri="{FF2B5EF4-FFF2-40B4-BE49-F238E27FC236}">
                <a16:creationId xmlns:a16="http://schemas.microsoft.com/office/drawing/2014/main" id="{AA1A564E-F668-4D11-86B8-C278C1CB675C}"/>
              </a:ext>
            </a:extLst>
          </p:cNvPr>
          <p:cNvSpPr>
            <a:spLocks noGrp="1"/>
          </p:cNvSpPr>
          <p:nvPr>
            <p:ph type="body" sz="quarter" idx="26" hasCustomPrompt="1"/>
          </p:nvPr>
        </p:nvSpPr>
        <p:spPr>
          <a:xfrm>
            <a:off x="4571695" y="2119315"/>
            <a:ext cx="4122560" cy="938704"/>
          </a:xfrm>
          <a:prstGeom prst="rect">
            <a:avLst/>
          </a:prstGeom>
        </p:spPr>
        <p:txBody>
          <a:bodyPr anchor="ctr" anchorCtr="0">
            <a:spAutoFit/>
          </a:bodyPr>
          <a:lstStyle>
            <a:lvl1pPr>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1pPr>
            <a:lvl2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2pPr>
            <a:lvl3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3pPr>
            <a:lvl4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4pPr>
            <a:lvl5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3" name="Text Placeholder 7">
            <a:extLst>
              <a:ext uri="{FF2B5EF4-FFF2-40B4-BE49-F238E27FC236}">
                <a16:creationId xmlns:a16="http://schemas.microsoft.com/office/drawing/2014/main" id="{446145B9-E421-4579-BC50-1878823FDD02}"/>
              </a:ext>
            </a:extLst>
          </p:cNvPr>
          <p:cNvSpPr>
            <a:spLocks noGrp="1"/>
          </p:cNvSpPr>
          <p:nvPr>
            <p:ph type="body" sz="quarter" idx="27" hasCustomPrompt="1"/>
          </p:nvPr>
        </p:nvSpPr>
        <p:spPr>
          <a:xfrm>
            <a:off x="4571695" y="3671089"/>
            <a:ext cx="4122560" cy="938704"/>
          </a:xfrm>
          <a:prstGeom prst="rect">
            <a:avLst/>
          </a:prstGeom>
        </p:spPr>
        <p:txBody>
          <a:bodyPr anchor="ctr" anchorCtr="0">
            <a:spAutoFit/>
          </a:bodyPr>
          <a:lstStyle>
            <a:lvl1pPr>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1pPr>
            <a:lvl2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2pPr>
            <a:lvl3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3pPr>
            <a:lvl4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4pPr>
            <a:lvl5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Tree>
    <p:extLst>
      <p:ext uri="{BB962C8B-B14F-4D97-AF65-F5344CB8AC3E}">
        <p14:creationId xmlns:p14="http://schemas.microsoft.com/office/powerpoint/2010/main" val="88679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grey">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290DD69-3297-4D7E-B2A2-52AA489956FC}"/>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9" name="TextBox 28">
            <a:extLst>
              <a:ext uri="{FF2B5EF4-FFF2-40B4-BE49-F238E27FC236}">
                <a16:creationId xmlns:a16="http://schemas.microsoft.com/office/drawing/2014/main" id="{76C8AB24-C897-4355-B7BE-C9B29A0D2392}"/>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30" name="Rectangle 29">
            <a:extLst>
              <a:ext uri="{FF2B5EF4-FFF2-40B4-BE49-F238E27FC236}">
                <a16:creationId xmlns:a16="http://schemas.microsoft.com/office/drawing/2014/main" id="{ACE7A9CF-D06D-4817-8F67-C0A7B9694E6A}"/>
              </a:ext>
            </a:extLst>
          </p:cNvPr>
          <p:cNvSpPr/>
          <p:nvPr userDrawn="1"/>
        </p:nvSpPr>
        <p:spPr>
          <a:xfrm>
            <a:off x="26" y="80999"/>
            <a:ext cx="4173161" cy="5065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32" name="Picture Placeholder 2">
            <a:extLst>
              <a:ext uri="{FF2B5EF4-FFF2-40B4-BE49-F238E27FC236}">
                <a16:creationId xmlns:a16="http://schemas.microsoft.com/office/drawing/2014/main" id="{EBAA1BA9-9464-4B40-8F69-CFA23F72FCBB}"/>
              </a:ext>
            </a:extLst>
          </p:cNvPr>
          <p:cNvSpPr>
            <a:spLocks noGrp="1"/>
          </p:cNvSpPr>
          <p:nvPr>
            <p:ph type="pic" sz="quarter" idx="17" hasCustomPrompt="1"/>
          </p:nvPr>
        </p:nvSpPr>
        <p:spPr>
          <a:xfrm>
            <a:off x="498463" y="523082"/>
            <a:ext cx="498461" cy="405000"/>
          </a:xfrm>
          <a:prstGeom prst="rect">
            <a:avLst/>
          </a:prstGeom>
        </p:spPr>
        <p:txBody>
          <a:bodyPr/>
          <a:lstStyle>
            <a:lvl1pPr algn="ctr">
              <a:defRPr>
                <a:solidFill>
                  <a:schemeClr val="bg2"/>
                </a:solidFill>
              </a:defRPr>
            </a:lvl1pPr>
          </a:lstStyle>
          <a:p>
            <a:r>
              <a:rPr lang="en-AU" noProof="0" dirty="0"/>
              <a:t>Icon</a:t>
            </a:r>
          </a:p>
        </p:txBody>
      </p:sp>
      <p:sp>
        <p:nvSpPr>
          <p:cNvPr id="33" name="Picture Placeholder 2">
            <a:extLst>
              <a:ext uri="{FF2B5EF4-FFF2-40B4-BE49-F238E27FC236}">
                <a16:creationId xmlns:a16="http://schemas.microsoft.com/office/drawing/2014/main" id="{87D6FEEB-BAF1-4AAC-AAC2-51DAB90EAC0A}"/>
              </a:ext>
            </a:extLst>
          </p:cNvPr>
          <p:cNvSpPr>
            <a:spLocks noGrp="1"/>
          </p:cNvSpPr>
          <p:nvPr>
            <p:ph type="pic" sz="quarter" idx="18" hasCustomPrompt="1"/>
          </p:nvPr>
        </p:nvSpPr>
        <p:spPr>
          <a:xfrm>
            <a:off x="498463" y="2079711"/>
            <a:ext cx="498461" cy="405000"/>
          </a:xfrm>
          <a:prstGeom prst="rect">
            <a:avLst/>
          </a:prstGeom>
        </p:spPr>
        <p:txBody>
          <a:bodyPr/>
          <a:lstStyle>
            <a:lvl1pPr algn="ctr">
              <a:defRPr>
                <a:solidFill>
                  <a:schemeClr val="bg2"/>
                </a:solidFill>
              </a:defRPr>
            </a:lvl1pPr>
          </a:lstStyle>
          <a:p>
            <a:r>
              <a:rPr lang="en-AU" noProof="0" dirty="0"/>
              <a:t>Icon</a:t>
            </a:r>
          </a:p>
        </p:txBody>
      </p:sp>
      <p:sp>
        <p:nvSpPr>
          <p:cNvPr id="34" name="Picture Placeholder 2">
            <a:extLst>
              <a:ext uri="{FF2B5EF4-FFF2-40B4-BE49-F238E27FC236}">
                <a16:creationId xmlns:a16="http://schemas.microsoft.com/office/drawing/2014/main" id="{6DF1720F-F6E1-4701-BC48-D168DEDEC6B5}"/>
              </a:ext>
            </a:extLst>
          </p:cNvPr>
          <p:cNvSpPr>
            <a:spLocks noGrp="1"/>
          </p:cNvSpPr>
          <p:nvPr>
            <p:ph type="pic" sz="quarter" idx="19" hasCustomPrompt="1"/>
          </p:nvPr>
        </p:nvSpPr>
        <p:spPr>
          <a:xfrm>
            <a:off x="498463" y="3631388"/>
            <a:ext cx="498461" cy="405000"/>
          </a:xfrm>
          <a:prstGeom prst="rect">
            <a:avLst/>
          </a:prstGeom>
        </p:spPr>
        <p:txBody>
          <a:bodyPr/>
          <a:lstStyle>
            <a:lvl1pPr algn="ctr">
              <a:defRPr>
                <a:solidFill>
                  <a:schemeClr val="bg2"/>
                </a:solidFill>
              </a:defRPr>
            </a:lvl1pPr>
          </a:lstStyle>
          <a:p>
            <a:r>
              <a:rPr lang="en-AU" noProof="0" dirty="0"/>
              <a:t>Icon</a:t>
            </a:r>
          </a:p>
        </p:txBody>
      </p:sp>
      <p:sp>
        <p:nvSpPr>
          <p:cNvPr id="35" name="Text Placeholder 4">
            <a:extLst>
              <a:ext uri="{FF2B5EF4-FFF2-40B4-BE49-F238E27FC236}">
                <a16:creationId xmlns:a16="http://schemas.microsoft.com/office/drawing/2014/main" id="{4EFFFF6B-300C-4399-9C1E-291644E4B73D}"/>
              </a:ext>
            </a:extLst>
          </p:cNvPr>
          <p:cNvSpPr>
            <a:spLocks noGrp="1"/>
          </p:cNvSpPr>
          <p:nvPr>
            <p:ph type="body" sz="quarter" idx="20" hasCustomPrompt="1"/>
          </p:nvPr>
        </p:nvSpPr>
        <p:spPr>
          <a:xfrm>
            <a:off x="1329232" y="577088"/>
            <a:ext cx="2193680" cy="290513"/>
          </a:xfrm>
          <a:prstGeom prst="rect">
            <a:avLst/>
          </a:prstGeom>
        </p:spPr>
        <p:txBody>
          <a:bodyPr/>
          <a:lstStyle>
            <a:lvl1pPr>
              <a:lnSpc>
                <a:spcPct val="90000"/>
              </a:lnSpc>
              <a:defRPr sz="1800">
                <a:solidFill>
                  <a:schemeClr val="tx2"/>
                </a:solidFill>
                <a:latin typeface="Segoe UI Semibold" panose="020B0702040204020203" pitchFamily="34" charset="0"/>
              </a:defRPr>
            </a:lvl1pPr>
          </a:lstStyle>
          <a:p>
            <a:pPr lvl="0"/>
            <a:r>
              <a:rPr lang="en-AU" noProof="0"/>
              <a:t>Title</a:t>
            </a:r>
          </a:p>
        </p:txBody>
      </p:sp>
      <p:sp>
        <p:nvSpPr>
          <p:cNvPr id="36" name="Text Placeholder 4">
            <a:extLst>
              <a:ext uri="{FF2B5EF4-FFF2-40B4-BE49-F238E27FC236}">
                <a16:creationId xmlns:a16="http://schemas.microsoft.com/office/drawing/2014/main" id="{686BB59F-3DEB-4D4D-BF54-1A737C292190}"/>
              </a:ext>
            </a:extLst>
          </p:cNvPr>
          <p:cNvSpPr>
            <a:spLocks noGrp="1"/>
          </p:cNvSpPr>
          <p:nvPr>
            <p:ph type="body" sz="quarter" idx="21" hasCustomPrompt="1"/>
          </p:nvPr>
        </p:nvSpPr>
        <p:spPr>
          <a:xfrm>
            <a:off x="1329232" y="867006"/>
            <a:ext cx="2193680" cy="258518"/>
          </a:xfrm>
          <a:prstGeom prst="rect">
            <a:avLst/>
          </a:prstGeom>
        </p:spPr>
        <p:txBody>
          <a:bodyPr>
            <a:spAutoFit/>
          </a:bodyPr>
          <a:lstStyle>
            <a:lvl1pPr>
              <a:lnSpc>
                <a:spcPct val="90000"/>
              </a:lnSpc>
              <a:defRPr sz="1200">
                <a:solidFill>
                  <a:schemeClr val="tx2"/>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Sub title</a:t>
            </a:r>
          </a:p>
        </p:txBody>
      </p:sp>
      <p:sp>
        <p:nvSpPr>
          <p:cNvPr id="37" name="Text Placeholder 4">
            <a:extLst>
              <a:ext uri="{FF2B5EF4-FFF2-40B4-BE49-F238E27FC236}">
                <a16:creationId xmlns:a16="http://schemas.microsoft.com/office/drawing/2014/main" id="{D36ABD60-7CC8-4752-9380-6CE45232D1AA}"/>
              </a:ext>
            </a:extLst>
          </p:cNvPr>
          <p:cNvSpPr>
            <a:spLocks noGrp="1"/>
          </p:cNvSpPr>
          <p:nvPr>
            <p:ph type="body" sz="quarter" idx="22" hasCustomPrompt="1"/>
          </p:nvPr>
        </p:nvSpPr>
        <p:spPr>
          <a:xfrm>
            <a:off x="1329232" y="2133643"/>
            <a:ext cx="2193680" cy="290513"/>
          </a:xfrm>
          <a:prstGeom prst="rect">
            <a:avLst/>
          </a:prstGeom>
        </p:spPr>
        <p:txBody>
          <a:bodyPr/>
          <a:lstStyle>
            <a:lvl1pPr>
              <a:lnSpc>
                <a:spcPct val="90000"/>
              </a:lnSpc>
              <a:defRPr sz="1800">
                <a:solidFill>
                  <a:srgbClr val="2C71B5"/>
                </a:solidFill>
                <a:latin typeface="Segoe UI Semibold" panose="020B0702040204020203" pitchFamily="34" charset="0"/>
              </a:defRPr>
            </a:lvl1pPr>
          </a:lstStyle>
          <a:p>
            <a:pPr lvl="0"/>
            <a:r>
              <a:rPr lang="en-AU" noProof="0"/>
              <a:t>Title</a:t>
            </a:r>
          </a:p>
        </p:txBody>
      </p:sp>
      <p:sp>
        <p:nvSpPr>
          <p:cNvPr id="38" name="Text Placeholder 4">
            <a:extLst>
              <a:ext uri="{FF2B5EF4-FFF2-40B4-BE49-F238E27FC236}">
                <a16:creationId xmlns:a16="http://schemas.microsoft.com/office/drawing/2014/main" id="{214F44A2-7912-43A3-BB09-5AC938689DC8}"/>
              </a:ext>
            </a:extLst>
          </p:cNvPr>
          <p:cNvSpPr>
            <a:spLocks noGrp="1"/>
          </p:cNvSpPr>
          <p:nvPr>
            <p:ph type="body" sz="quarter" idx="23" hasCustomPrompt="1"/>
          </p:nvPr>
        </p:nvSpPr>
        <p:spPr>
          <a:xfrm>
            <a:off x="1329232" y="2423560"/>
            <a:ext cx="2193680" cy="258518"/>
          </a:xfrm>
          <a:prstGeom prst="rect">
            <a:avLst/>
          </a:prstGeom>
        </p:spPr>
        <p:txBody>
          <a:bodyPr>
            <a:spAutoFit/>
          </a:bodyPr>
          <a:lstStyle>
            <a:lvl1pPr>
              <a:lnSpc>
                <a:spcPct val="90000"/>
              </a:lnSpc>
              <a:defRPr sz="1200">
                <a:solidFill>
                  <a:srgbClr val="2C71B5"/>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Sub title</a:t>
            </a:r>
          </a:p>
        </p:txBody>
      </p:sp>
      <p:sp>
        <p:nvSpPr>
          <p:cNvPr id="39" name="Text Placeholder 4">
            <a:extLst>
              <a:ext uri="{FF2B5EF4-FFF2-40B4-BE49-F238E27FC236}">
                <a16:creationId xmlns:a16="http://schemas.microsoft.com/office/drawing/2014/main" id="{59A0366D-9852-453C-A651-D70B42BA5350}"/>
              </a:ext>
            </a:extLst>
          </p:cNvPr>
          <p:cNvSpPr>
            <a:spLocks noGrp="1"/>
          </p:cNvSpPr>
          <p:nvPr>
            <p:ph type="body" sz="quarter" idx="24" hasCustomPrompt="1"/>
          </p:nvPr>
        </p:nvSpPr>
        <p:spPr>
          <a:xfrm>
            <a:off x="1329232" y="3685393"/>
            <a:ext cx="2193680" cy="290513"/>
          </a:xfrm>
          <a:prstGeom prst="rect">
            <a:avLst/>
          </a:prstGeom>
        </p:spPr>
        <p:txBody>
          <a:bodyPr/>
          <a:lstStyle>
            <a:lvl1pPr>
              <a:lnSpc>
                <a:spcPct val="90000"/>
              </a:lnSpc>
              <a:defRPr sz="1800">
                <a:solidFill>
                  <a:schemeClr val="accent6"/>
                </a:solidFill>
                <a:latin typeface="Segoe UI Semibold" panose="020B0702040204020203" pitchFamily="34" charset="0"/>
              </a:defRPr>
            </a:lvl1pPr>
          </a:lstStyle>
          <a:p>
            <a:pPr lvl="0"/>
            <a:r>
              <a:rPr lang="en-AU" noProof="0"/>
              <a:t>Title</a:t>
            </a:r>
          </a:p>
        </p:txBody>
      </p:sp>
      <p:sp>
        <p:nvSpPr>
          <p:cNvPr id="40" name="Text Placeholder 4">
            <a:extLst>
              <a:ext uri="{FF2B5EF4-FFF2-40B4-BE49-F238E27FC236}">
                <a16:creationId xmlns:a16="http://schemas.microsoft.com/office/drawing/2014/main" id="{54273100-1030-4283-AD9F-E21BC7EF41A3}"/>
              </a:ext>
            </a:extLst>
          </p:cNvPr>
          <p:cNvSpPr>
            <a:spLocks noGrp="1"/>
          </p:cNvSpPr>
          <p:nvPr>
            <p:ph type="body" sz="quarter" idx="25" hasCustomPrompt="1"/>
          </p:nvPr>
        </p:nvSpPr>
        <p:spPr>
          <a:xfrm>
            <a:off x="1329232" y="3975311"/>
            <a:ext cx="2193680" cy="258518"/>
          </a:xfrm>
          <a:prstGeom prst="rect">
            <a:avLst/>
          </a:prstGeom>
        </p:spPr>
        <p:txBody>
          <a:bodyPr>
            <a:spAutoFit/>
          </a:bodyPr>
          <a:lstStyle>
            <a:lvl1pPr>
              <a:lnSpc>
                <a:spcPct val="90000"/>
              </a:lnSpc>
              <a:defRPr sz="1200">
                <a:solidFill>
                  <a:schemeClr val="accent6"/>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AU" noProof="0"/>
              <a:t>Sub title</a:t>
            </a:r>
          </a:p>
        </p:txBody>
      </p:sp>
      <p:sp>
        <p:nvSpPr>
          <p:cNvPr id="41" name="Text Placeholder 7">
            <a:extLst>
              <a:ext uri="{FF2B5EF4-FFF2-40B4-BE49-F238E27FC236}">
                <a16:creationId xmlns:a16="http://schemas.microsoft.com/office/drawing/2014/main" id="{5361D9FD-8596-4276-B9BB-90F822343285}"/>
              </a:ext>
            </a:extLst>
          </p:cNvPr>
          <p:cNvSpPr>
            <a:spLocks noGrp="1"/>
          </p:cNvSpPr>
          <p:nvPr>
            <p:ph type="body" sz="quarter" idx="16" hasCustomPrompt="1"/>
          </p:nvPr>
        </p:nvSpPr>
        <p:spPr>
          <a:xfrm>
            <a:off x="4571695" y="574683"/>
            <a:ext cx="4122560" cy="938704"/>
          </a:xfrm>
          <a:prstGeom prst="rect">
            <a:avLst/>
          </a:prstGeom>
        </p:spPr>
        <p:txBody>
          <a:bodyPr anchor="t">
            <a:spAutoFit/>
          </a:bodyPr>
          <a:lstStyle>
            <a:lvl1pPr>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1pPr>
            <a:lvl2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2pPr>
            <a:lvl3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3pPr>
            <a:lvl4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4pPr>
            <a:lvl5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2" name="Text Placeholder 7">
            <a:extLst>
              <a:ext uri="{FF2B5EF4-FFF2-40B4-BE49-F238E27FC236}">
                <a16:creationId xmlns:a16="http://schemas.microsoft.com/office/drawing/2014/main" id="{A69B8AF3-1E09-4B0D-B538-5188AAE0DFA3}"/>
              </a:ext>
            </a:extLst>
          </p:cNvPr>
          <p:cNvSpPr>
            <a:spLocks noGrp="1"/>
          </p:cNvSpPr>
          <p:nvPr>
            <p:ph type="body" sz="quarter" idx="26" hasCustomPrompt="1"/>
          </p:nvPr>
        </p:nvSpPr>
        <p:spPr>
          <a:xfrm>
            <a:off x="4571695" y="2119315"/>
            <a:ext cx="4122560" cy="938704"/>
          </a:xfrm>
          <a:prstGeom prst="rect">
            <a:avLst/>
          </a:prstGeom>
        </p:spPr>
        <p:txBody>
          <a:bodyPr anchor="ctr" anchorCtr="0">
            <a:spAutoFit/>
          </a:bodyPr>
          <a:lstStyle>
            <a:lvl1pPr>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1pPr>
            <a:lvl2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2pPr>
            <a:lvl3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3pPr>
            <a:lvl4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4pPr>
            <a:lvl5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3" name="Text Placeholder 7">
            <a:extLst>
              <a:ext uri="{FF2B5EF4-FFF2-40B4-BE49-F238E27FC236}">
                <a16:creationId xmlns:a16="http://schemas.microsoft.com/office/drawing/2014/main" id="{F2B74739-E35F-478A-BC9D-502A47B5CA0D}"/>
              </a:ext>
            </a:extLst>
          </p:cNvPr>
          <p:cNvSpPr>
            <a:spLocks noGrp="1"/>
          </p:cNvSpPr>
          <p:nvPr>
            <p:ph type="body" sz="quarter" idx="27" hasCustomPrompt="1"/>
          </p:nvPr>
        </p:nvSpPr>
        <p:spPr>
          <a:xfrm>
            <a:off x="4571695" y="3671089"/>
            <a:ext cx="4122560" cy="938704"/>
          </a:xfrm>
          <a:prstGeom prst="rect">
            <a:avLst/>
          </a:prstGeom>
        </p:spPr>
        <p:txBody>
          <a:bodyPr anchor="ctr" anchorCtr="0">
            <a:spAutoFit/>
          </a:bodyPr>
          <a:lstStyle>
            <a:lvl1pPr>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1pPr>
            <a:lvl2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2pPr>
            <a:lvl3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3pPr>
            <a:lvl4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4pPr>
            <a:lvl5pPr>
              <a:buClrTx/>
              <a:defRPr sz="900">
                <a:solidFill>
                  <a:schemeClr val="bg2"/>
                </a:solidFill>
                <a:latin typeface="Segoe UI" panose="020B0502040204020203" pitchFamily="34" charset="0"/>
                <a:ea typeface="Segoe UI" panose="020B0502040204020203" pitchFamily="34" charset="0"/>
                <a:cs typeface="Segoe UI" panose="020B05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Tree>
    <p:extLst>
      <p:ext uri="{BB962C8B-B14F-4D97-AF65-F5344CB8AC3E}">
        <p14:creationId xmlns:p14="http://schemas.microsoft.com/office/powerpoint/2010/main" val="1867743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hree key point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A87EC17-4A65-4FD7-8900-D013E50D1521}"/>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7" name="Text Placeholder 5">
            <a:extLst>
              <a:ext uri="{FF2B5EF4-FFF2-40B4-BE49-F238E27FC236}">
                <a16:creationId xmlns:a16="http://schemas.microsoft.com/office/drawing/2014/main" id="{74F684D2-317A-464C-929D-4EB0BCEE74CF}"/>
              </a:ext>
            </a:extLst>
          </p:cNvPr>
          <p:cNvSpPr>
            <a:spLocks noGrp="1"/>
          </p:cNvSpPr>
          <p:nvPr>
            <p:ph type="body" sz="quarter" idx="11"/>
          </p:nvPr>
        </p:nvSpPr>
        <p:spPr>
          <a:xfrm>
            <a:off x="849626" y="1168003"/>
            <a:ext cx="7843036" cy="1079897"/>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8" name="Text Placeholder 5">
            <a:extLst>
              <a:ext uri="{FF2B5EF4-FFF2-40B4-BE49-F238E27FC236}">
                <a16:creationId xmlns:a16="http://schemas.microsoft.com/office/drawing/2014/main" id="{4060F9F4-219A-480A-825B-207F220DE292}"/>
              </a:ext>
            </a:extLst>
          </p:cNvPr>
          <p:cNvSpPr>
            <a:spLocks noGrp="1"/>
          </p:cNvSpPr>
          <p:nvPr>
            <p:ph type="body" sz="quarter" idx="12"/>
          </p:nvPr>
        </p:nvSpPr>
        <p:spPr>
          <a:xfrm>
            <a:off x="849741" y="2463738"/>
            <a:ext cx="7843036" cy="1079897"/>
          </a:xfrm>
        </p:spPr>
        <p:txBody>
          <a:bodyPr anchor="ct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Text Placeholder 5">
            <a:extLst>
              <a:ext uri="{FF2B5EF4-FFF2-40B4-BE49-F238E27FC236}">
                <a16:creationId xmlns:a16="http://schemas.microsoft.com/office/drawing/2014/main" id="{EE05B31B-4E65-4C5E-B8D7-F331AF26A28D}"/>
              </a:ext>
            </a:extLst>
          </p:cNvPr>
          <p:cNvSpPr>
            <a:spLocks noGrp="1"/>
          </p:cNvSpPr>
          <p:nvPr>
            <p:ph type="body" sz="quarter" idx="13"/>
          </p:nvPr>
        </p:nvSpPr>
        <p:spPr>
          <a:xfrm>
            <a:off x="850038" y="3759882"/>
            <a:ext cx="7843036" cy="1079897"/>
          </a:xfrm>
        </p:spPr>
        <p:txBody>
          <a:bodyPr anchor="ctr"/>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Rectangle 19">
            <a:extLst>
              <a:ext uri="{FF2B5EF4-FFF2-40B4-BE49-F238E27FC236}">
                <a16:creationId xmlns:a16="http://schemas.microsoft.com/office/drawing/2014/main" id="{6C2E9599-AEAE-438D-AF2F-EA1793B2FF12}"/>
              </a:ext>
            </a:extLst>
          </p:cNvPr>
          <p:cNvSpPr/>
          <p:nvPr userDrawn="1"/>
        </p:nvSpPr>
        <p:spPr>
          <a:xfrm>
            <a:off x="1" y="82296"/>
            <a:ext cx="320588" cy="50623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1" name="Oval 20">
            <a:extLst>
              <a:ext uri="{FF2B5EF4-FFF2-40B4-BE49-F238E27FC236}">
                <a16:creationId xmlns:a16="http://schemas.microsoft.com/office/drawing/2014/main" id="{B9425A35-50E0-4413-8363-8E70B4DBABB4}"/>
              </a:ext>
            </a:extLst>
          </p:cNvPr>
          <p:cNvSpPr>
            <a:spLocks noChangeAspect="1"/>
          </p:cNvSpPr>
          <p:nvPr userDrawn="1"/>
        </p:nvSpPr>
        <p:spPr>
          <a:xfrm>
            <a:off x="185051" y="1599952"/>
            <a:ext cx="265847" cy="216000"/>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2" name="Oval 21">
            <a:extLst>
              <a:ext uri="{FF2B5EF4-FFF2-40B4-BE49-F238E27FC236}">
                <a16:creationId xmlns:a16="http://schemas.microsoft.com/office/drawing/2014/main" id="{70D439F0-A87A-48EA-9A75-A90C68743E19}"/>
              </a:ext>
            </a:extLst>
          </p:cNvPr>
          <p:cNvSpPr>
            <a:spLocks noChangeAspect="1"/>
          </p:cNvSpPr>
          <p:nvPr userDrawn="1"/>
        </p:nvSpPr>
        <p:spPr>
          <a:xfrm>
            <a:off x="185051" y="2895686"/>
            <a:ext cx="265847" cy="216000"/>
          </a:xfrm>
          <a:prstGeom prst="ellipse">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3" name="Oval 22">
            <a:extLst>
              <a:ext uri="{FF2B5EF4-FFF2-40B4-BE49-F238E27FC236}">
                <a16:creationId xmlns:a16="http://schemas.microsoft.com/office/drawing/2014/main" id="{B8EE097C-6F65-40F2-8F19-0938CB9A3FFB}"/>
              </a:ext>
            </a:extLst>
          </p:cNvPr>
          <p:cNvSpPr>
            <a:spLocks noChangeAspect="1"/>
          </p:cNvSpPr>
          <p:nvPr userDrawn="1"/>
        </p:nvSpPr>
        <p:spPr>
          <a:xfrm>
            <a:off x="185051" y="4191830"/>
            <a:ext cx="265847" cy="216000"/>
          </a:xfrm>
          <a:prstGeom prst="ellipse">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4" name="TextBox 23">
            <a:extLst>
              <a:ext uri="{FF2B5EF4-FFF2-40B4-BE49-F238E27FC236}">
                <a16:creationId xmlns:a16="http://schemas.microsoft.com/office/drawing/2014/main" id="{D1034305-C1B1-4FAF-9832-4C3FD8B1F6A7}"/>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5" name="Title 1">
            <a:extLst>
              <a:ext uri="{FF2B5EF4-FFF2-40B4-BE49-F238E27FC236}">
                <a16:creationId xmlns:a16="http://schemas.microsoft.com/office/drawing/2014/main" id="{5DACC76D-60C0-44E1-A647-551C291F0E45}"/>
              </a:ext>
            </a:extLst>
          </p:cNvPr>
          <p:cNvSpPr>
            <a:spLocks noGrp="1"/>
          </p:cNvSpPr>
          <p:nvPr>
            <p:ph type="title" hasCustomPrompt="1"/>
          </p:nvPr>
        </p:nvSpPr>
        <p:spPr>
          <a:xfrm>
            <a:off x="849625" y="378000"/>
            <a:ext cx="779037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8941282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Key points blu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8F56AEA-2680-41BC-A24F-A2F4015A0202}"/>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9" name="Text Placeholder 5">
            <a:extLst>
              <a:ext uri="{FF2B5EF4-FFF2-40B4-BE49-F238E27FC236}">
                <a16:creationId xmlns:a16="http://schemas.microsoft.com/office/drawing/2014/main" id="{224A01E3-5202-4800-9E62-94216F5D2174}"/>
              </a:ext>
            </a:extLst>
          </p:cNvPr>
          <p:cNvSpPr>
            <a:spLocks noGrp="1"/>
          </p:cNvSpPr>
          <p:nvPr>
            <p:ph type="body" sz="quarter" idx="11"/>
          </p:nvPr>
        </p:nvSpPr>
        <p:spPr>
          <a:xfrm>
            <a:off x="849626" y="1168004"/>
            <a:ext cx="7843036" cy="756084"/>
          </a:xfrm>
        </p:spPr>
        <p:txBody>
          <a:bodyPr anchor="ctr"/>
          <a:lstStyle/>
          <a:p>
            <a:pPr lvl="0"/>
            <a:r>
              <a:rPr lang="en-US" noProof="0"/>
              <a:t>Click to edit Master text styles</a:t>
            </a:r>
          </a:p>
          <a:p>
            <a:pPr lvl="1"/>
            <a:r>
              <a:rPr lang="en-US" noProof="0"/>
              <a:t>Second level</a:t>
            </a:r>
          </a:p>
          <a:p>
            <a:pPr lvl="2"/>
            <a:r>
              <a:rPr lang="en-US" noProof="0"/>
              <a:t>Third level</a:t>
            </a:r>
          </a:p>
        </p:txBody>
      </p:sp>
      <p:sp>
        <p:nvSpPr>
          <p:cNvPr id="20" name="Text Placeholder 5">
            <a:extLst>
              <a:ext uri="{FF2B5EF4-FFF2-40B4-BE49-F238E27FC236}">
                <a16:creationId xmlns:a16="http://schemas.microsoft.com/office/drawing/2014/main" id="{645E0AE5-20EF-4D65-A28A-1A29E280DB0D}"/>
              </a:ext>
            </a:extLst>
          </p:cNvPr>
          <p:cNvSpPr>
            <a:spLocks noGrp="1"/>
          </p:cNvSpPr>
          <p:nvPr>
            <p:ph type="body" sz="quarter" idx="12"/>
          </p:nvPr>
        </p:nvSpPr>
        <p:spPr>
          <a:xfrm>
            <a:off x="849741" y="2085696"/>
            <a:ext cx="7843036" cy="756084"/>
          </a:xfrm>
        </p:spPr>
        <p:txBody>
          <a:bodyPr anchor="ctr"/>
          <a:lstStyle/>
          <a:p>
            <a:pPr lvl="0"/>
            <a:r>
              <a:rPr lang="en-US" noProof="0"/>
              <a:t>Click to edit Master text styles</a:t>
            </a:r>
          </a:p>
          <a:p>
            <a:pPr lvl="1"/>
            <a:r>
              <a:rPr lang="en-US" noProof="0"/>
              <a:t>Second level</a:t>
            </a:r>
          </a:p>
          <a:p>
            <a:pPr lvl="2"/>
            <a:r>
              <a:rPr lang="en-US" noProof="0"/>
              <a:t>Third level</a:t>
            </a:r>
          </a:p>
        </p:txBody>
      </p:sp>
      <p:sp>
        <p:nvSpPr>
          <p:cNvPr id="21" name="Text Placeholder 5">
            <a:extLst>
              <a:ext uri="{FF2B5EF4-FFF2-40B4-BE49-F238E27FC236}">
                <a16:creationId xmlns:a16="http://schemas.microsoft.com/office/drawing/2014/main" id="{7971EF7C-A018-4FE0-B481-DB839E17648D}"/>
              </a:ext>
            </a:extLst>
          </p:cNvPr>
          <p:cNvSpPr>
            <a:spLocks noGrp="1"/>
          </p:cNvSpPr>
          <p:nvPr>
            <p:ph type="body" sz="quarter" idx="13"/>
          </p:nvPr>
        </p:nvSpPr>
        <p:spPr>
          <a:xfrm>
            <a:off x="849741" y="3004608"/>
            <a:ext cx="7843036" cy="756084"/>
          </a:xfrm>
        </p:spPr>
        <p:txBody>
          <a:bodyPr anchor="ctr"/>
          <a:lstStyle>
            <a:lvl5pPr>
              <a:defRPr/>
            </a:lvl5pPr>
          </a:lstStyle>
          <a:p>
            <a:pPr lvl="0"/>
            <a:r>
              <a:rPr lang="en-US" noProof="0"/>
              <a:t>Click to edit Master text styles</a:t>
            </a:r>
          </a:p>
          <a:p>
            <a:pPr lvl="1"/>
            <a:r>
              <a:rPr lang="en-US" noProof="0"/>
              <a:t>Second level</a:t>
            </a:r>
          </a:p>
          <a:p>
            <a:pPr lvl="2"/>
            <a:r>
              <a:rPr lang="en-US" noProof="0"/>
              <a:t>Third level</a:t>
            </a:r>
          </a:p>
        </p:txBody>
      </p:sp>
      <p:sp>
        <p:nvSpPr>
          <p:cNvPr id="22" name="Rectangle 21">
            <a:extLst>
              <a:ext uri="{FF2B5EF4-FFF2-40B4-BE49-F238E27FC236}">
                <a16:creationId xmlns:a16="http://schemas.microsoft.com/office/drawing/2014/main" id="{78004A58-2700-4CF6-9FEE-AF931B03C075}"/>
              </a:ext>
            </a:extLst>
          </p:cNvPr>
          <p:cNvSpPr/>
          <p:nvPr userDrawn="1"/>
        </p:nvSpPr>
        <p:spPr>
          <a:xfrm>
            <a:off x="1" y="82296"/>
            <a:ext cx="320588" cy="50623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3" name="Oval 22">
            <a:extLst>
              <a:ext uri="{FF2B5EF4-FFF2-40B4-BE49-F238E27FC236}">
                <a16:creationId xmlns:a16="http://schemas.microsoft.com/office/drawing/2014/main" id="{E60BF433-C45A-4B69-9846-9A9F707B43DC}"/>
              </a:ext>
            </a:extLst>
          </p:cNvPr>
          <p:cNvSpPr>
            <a:spLocks noChangeAspect="1"/>
          </p:cNvSpPr>
          <p:nvPr userDrawn="1"/>
        </p:nvSpPr>
        <p:spPr>
          <a:xfrm>
            <a:off x="183558" y="1438046"/>
            <a:ext cx="265847" cy="216000"/>
          </a:xfrm>
          <a:prstGeom prst="ellipse">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4" name="Oval 23">
            <a:extLst>
              <a:ext uri="{FF2B5EF4-FFF2-40B4-BE49-F238E27FC236}">
                <a16:creationId xmlns:a16="http://schemas.microsoft.com/office/drawing/2014/main" id="{44E894BC-C80E-4FBF-883F-F67081E9D625}"/>
              </a:ext>
            </a:extLst>
          </p:cNvPr>
          <p:cNvSpPr>
            <a:spLocks noChangeAspect="1"/>
          </p:cNvSpPr>
          <p:nvPr userDrawn="1"/>
        </p:nvSpPr>
        <p:spPr>
          <a:xfrm>
            <a:off x="183558" y="2355738"/>
            <a:ext cx="265847" cy="216000"/>
          </a:xfrm>
          <a:prstGeom prst="ellipse">
            <a:avLst/>
          </a:prstGeom>
          <a:solidFill>
            <a:schemeClr val="bg1"/>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5" name="Oval 24">
            <a:extLst>
              <a:ext uri="{FF2B5EF4-FFF2-40B4-BE49-F238E27FC236}">
                <a16:creationId xmlns:a16="http://schemas.microsoft.com/office/drawing/2014/main" id="{0FA519AC-80A1-4FD9-BA0F-7FE10218DA00}"/>
              </a:ext>
            </a:extLst>
          </p:cNvPr>
          <p:cNvSpPr>
            <a:spLocks noChangeAspect="1"/>
          </p:cNvSpPr>
          <p:nvPr userDrawn="1"/>
        </p:nvSpPr>
        <p:spPr>
          <a:xfrm>
            <a:off x="183558" y="4191942"/>
            <a:ext cx="265847" cy="216000"/>
          </a:xfrm>
          <a:prstGeom prst="ellipse">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6" name="TextBox 25">
            <a:extLst>
              <a:ext uri="{FF2B5EF4-FFF2-40B4-BE49-F238E27FC236}">
                <a16:creationId xmlns:a16="http://schemas.microsoft.com/office/drawing/2014/main" id="{FEDA5F77-BE54-4F3B-AFC7-B846ACF1F7D0}"/>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7" name="Text Placeholder 5">
            <a:extLst>
              <a:ext uri="{FF2B5EF4-FFF2-40B4-BE49-F238E27FC236}">
                <a16:creationId xmlns:a16="http://schemas.microsoft.com/office/drawing/2014/main" id="{B42825F1-E592-41D4-82DD-FB879D42AF72}"/>
              </a:ext>
            </a:extLst>
          </p:cNvPr>
          <p:cNvSpPr>
            <a:spLocks noGrp="1"/>
          </p:cNvSpPr>
          <p:nvPr>
            <p:ph type="body" sz="quarter" idx="14"/>
          </p:nvPr>
        </p:nvSpPr>
        <p:spPr>
          <a:xfrm>
            <a:off x="849741" y="3921900"/>
            <a:ext cx="7843036" cy="756084"/>
          </a:xfrm>
        </p:spPr>
        <p:txBody>
          <a:bodyPr anchor="ctr"/>
          <a:lstStyle>
            <a:lvl5pPr>
              <a:defRPr/>
            </a:lvl5pPr>
          </a:lstStyle>
          <a:p>
            <a:pPr lvl="0"/>
            <a:r>
              <a:rPr lang="en-US" noProof="0"/>
              <a:t>Click to edit Master text styles</a:t>
            </a:r>
          </a:p>
          <a:p>
            <a:pPr lvl="1"/>
            <a:r>
              <a:rPr lang="en-US" noProof="0"/>
              <a:t>Second level</a:t>
            </a:r>
          </a:p>
          <a:p>
            <a:pPr lvl="2"/>
            <a:r>
              <a:rPr lang="en-US" noProof="0"/>
              <a:t>Third level</a:t>
            </a:r>
          </a:p>
        </p:txBody>
      </p:sp>
      <p:sp>
        <p:nvSpPr>
          <p:cNvPr id="28" name="Oval 27">
            <a:extLst>
              <a:ext uri="{FF2B5EF4-FFF2-40B4-BE49-F238E27FC236}">
                <a16:creationId xmlns:a16="http://schemas.microsoft.com/office/drawing/2014/main" id="{6E46D541-8739-4184-AB1E-45FDC0878610}"/>
              </a:ext>
            </a:extLst>
          </p:cNvPr>
          <p:cNvSpPr>
            <a:spLocks noChangeAspect="1"/>
          </p:cNvSpPr>
          <p:nvPr userDrawn="1"/>
        </p:nvSpPr>
        <p:spPr>
          <a:xfrm>
            <a:off x="183558" y="3274650"/>
            <a:ext cx="265847" cy="216000"/>
          </a:xfrm>
          <a:prstGeom prst="ellipse">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9" name="Title 1">
            <a:extLst>
              <a:ext uri="{FF2B5EF4-FFF2-40B4-BE49-F238E27FC236}">
                <a16:creationId xmlns:a16="http://schemas.microsoft.com/office/drawing/2014/main" id="{2CF15270-E7C7-46CD-AA89-3F33A6F3E0F2}"/>
              </a:ext>
            </a:extLst>
          </p:cNvPr>
          <p:cNvSpPr>
            <a:spLocks noGrp="1"/>
          </p:cNvSpPr>
          <p:nvPr>
            <p:ph type="title" hasCustomPrompt="1"/>
          </p:nvPr>
        </p:nvSpPr>
        <p:spPr>
          <a:xfrm>
            <a:off x="849625" y="378000"/>
            <a:ext cx="779037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17920001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key point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A259CF1-8DE6-419D-A851-602934332D4E}"/>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21" name="Picture 20">
            <a:extLst>
              <a:ext uri="{FF2B5EF4-FFF2-40B4-BE49-F238E27FC236}">
                <a16:creationId xmlns:a16="http://schemas.microsoft.com/office/drawing/2014/main" id="{6D9E7EC1-8B6B-4BAD-814D-FC82FA14590D}"/>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2" name="Text Placeholder 3">
            <a:extLst>
              <a:ext uri="{FF2B5EF4-FFF2-40B4-BE49-F238E27FC236}">
                <a16:creationId xmlns:a16="http://schemas.microsoft.com/office/drawing/2014/main" id="{D75F673E-B7E6-4266-B849-35898D56521A}"/>
              </a:ext>
            </a:extLst>
          </p:cNvPr>
          <p:cNvSpPr>
            <a:spLocks noGrp="1"/>
          </p:cNvSpPr>
          <p:nvPr>
            <p:ph type="body" sz="quarter" idx="19"/>
          </p:nvPr>
        </p:nvSpPr>
        <p:spPr>
          <a:xfrm>
            <a:off x="1040033" y="1572212"/>
            <a:ext cx="7611599" cy="541391"/>
          </a:xfrm>
          <a:noFill/>
        </p:spPr>
        <p:txBody>
          <a:bodyPr lIns="252000" tIns="180000" rIns="252000" bIns="180000" anchor="ctr"/>
          <a:lstStyle>
            <a:lvl1pPr>
              <a:defRPr sz="1050">
                <a:solidFill>
                  <a:schemeClr val="bg2"/>
                </a:solidFill>
              </a:defRPr>
            </a:lvl1pPr>
            <a:lvl2pPr>
              <a:defRPr sz="1050">
                <a:solidFill>
                  <a:schemeClr val="bg2"/>
                </a:solidFill>
              </a:defRPr>
            </a:lvl2pPr>
            <a:lvl3pPr>
              <a:defRPr>
                <a:solidFill>
                  <a:schemeClr val="bg2"/>
                </a:solidFill>
              </a:defRPr>
            </a:lvl3pPr>
            <a:lvl4pPr>
              <a:defRPr>
                <a:solidFill>
                  <a:schemeClr val="bg1"/>
                </a:solidFill>
              </a:defRPr>
            </a:lvl4pPr>
          </a:lstStyle>
          <a:p>
            <a:pPr lvl="0"/>
            <a:r>
              <a:rPr lang="en-US" noProof="0"/>
              <a:t>Click to edit Master text styles</a:t>
            </a:r>
          </a:p>
          <a:p>
            <a:pPr lvl="1"/>
            <a:r>
              <a:rPr lang="en-US" noProof="0"/>
              <a:t>Second level</a:t>
            </a:r>
          </a:p>
        </p:txBody>
      </p:sp>
      <p:sp>
        <p:nvSpPr>
          <p:cNvPr id="23" name="Text Placeholder 3">
            <a:extLst>
              <a:ext uri="{FF2B5EF4-FFF2-40B4-BE49-F238E27FC236}">
                <a16:creationId xmlns:a16="http://schemas.microsoft.com/office/drawing/2014/main" id="{E143B78E-0647-4EC6-BA34-975B252AC5A0}"/>
              </a:ext>
            </a:extLst>
          </p:cNvPr>
          <p:cNvSpPr>
            <a:spLocks noGrp="1"/>
          </p:cNvSpPr>
          <p:nvPr>
            <p:ph type="body" sz="quarter" idx="20"/>
          </p:nvPr>
        </p:nvSpPr>
        <p:spPr>
          <a:xfrm>
            <a:off x="1039990" y="2343508"/>
            <a:ext cx="7610882" cy="541391"/>
          </a:xfrm>
          <a:noFill/>
        </p:spPr>
        <p:txBody>
          <a:bodyPr lIns="252000" tIns="180000" rIns="252000" bIns="180000" anchor="ctr"/>
          <a:lstStyle>
            <a:lvl1pPr>
              <a:defRPr sz="1050">
                <a:solidFill>
                  <a:schemeClr val="bg2"/>
                </a:solidFill>
              </a:defRPr>
            </a:lvl1pPr>
            <a:lvl2pPr>
              <a:defRPr sz="1050">
                <a:solidFill>
                  <a:schemeClr val="bg2"/>
                </a:solidFill>
              </a:defRPr>
            </a:lvl2pPr>
            <a:lvl3pPr>
              <a:defRPr>
                <a:solidFill>
                  <a:schemeClr val="bg2"/>
                </a:solidFill>
              </a:defRPr>
            </a:lvl3pPr>
            <a:lvl4pPr>
              <a:defRPr>
                <a:solidFill>
                  <a:schemeClr val="bg1"/>
                </a:solidFill>
              </a:defRPr>
            </a:lvl4pPr>
          </a:lstStyle>
          <a:p>
            <a:pPr lvl="0"/>
            <a:r>
              <a:rPr lang="en-US" noProof="0"/>
              <a:t>Click to edit Master text styles</a:t>
            </a:r>
          </a:p>
          <a:p>
            <a:pPr lvl="1"/>
            <a:r>
              <a:rPr lang="en-US" noProof="0"/>
              <a:t>Second level</a:t>
            </a:r>
          </a:p>
        </p:txBody>
      </p:sp>
      <p:sp>
        <p:nvSpPr>
          <p:cNvPr id="24" name="Text Placeholder 3">
            <a:extLst>
              <a:ext uri="{FF2B5EF4-FFF2-40B4-BE49-F238E27FC236}">
                <a16:creationId xmlns:a16="http://schemas.microsoft.com/office/drawing/2014/main" id="{D4A70A85-BC51-4749-8881-EF1FA3525991}"/>
              </a:ext>
            </a:extLst>
          </p:cNvPr>
          <p:cNvSpPr>
            <a:spLocks noGrp="1"/>
          </p:cNvSpPr>
          <p:nvPr>
            <p:ph type="body" sz="quarter" idx="21"/>
          </p:nvPr>
        </p:nvSpPr>
        <p:spPr>
          <a:xfrm>
            <a:off x="1040123" y="3114805"/>
            <a:ext cx="7610748" cy="541391"/>
          </a:xfrm>
          <a:noFill/>
        </p:spPr>
        <p:txBody>
          <a:bodyPr lIns="252000" tIns="180000" rIns="252000" bIns="180000" anchor="ctr"/>
          <a:lstStyle>
            <a:lvl1pPr>
              <a:defRPr sz="1050">
                <a:solidFill>
                  <a:schemeClr val="bg2"/>
                </a:solidFill>
              </a:defRPr>
            </a:lvl1pPr>
            <a:lvl2pPr>
              <a:defRPr sz="1050">
                <a:solidFill>
                  <a:schemeClr val="bg2"/>
                </a:solidFill>
              </a:defRPr>
            </a:lvl2pPr>
            <a:lvl3pPr>
              <a:defRPr>
                <a:solidFill>
                  <a:schemeClr val="bg2"/>
                </a:solidFill>
              </a:defRPr>
            </a:lvl3pPr>
            <a:lvl4pPr>
              <a:defRPr>
                <a:solidFill>
                  <a:schemeClr val="bg1"/>
                </a:solidFill>
              </a:defRPr>
            </a:lvl4pPr>
          </a:lstStyle>
          <a:p>
            <a:pPr lvl="0"/>
            <a:r>
              <a:rPr lang="en-US" noProof="0"/>
              <a:t>Click to edit Master text styles</a:t>
            </a:r>
          </a:p>
          <a:p>
            <a:pPr lvl="1"/>
            <a:r>
              <a:rPr lang="en-US" noProof="0"/>
              <a:t>Second level</a:t>
            </a:r>
          </a:p>
        </p:txBody>
      </p:sp>
      <p:sp>
        <p:nvSpPr>
          <p:cNvPr id="25" name="Rectangle 24">
            <a:extLst>
              <a:ext uri="{FF2B5EF4-FFF2-40B4-BE49-F238E27FC236}">
                <a16:creationId xmlns:a16="http://schemas.microsoft.com/office/drawing/2014/main" id="{F01FC394-78B6-4F24-8B16-A6E14EE02598}"/>
              </a:ext>
            </a:extLst>
          </p:cNvPr>
          <p:cNvSpPr/>
          <p:nvPr userDrawn="1"/>
        </p:nvSpPr>
        <p:spPr>
          <a:xfrm>
            <a:off x="490700" y="1296001"/>
            <a:ext cx="33231" cy="3428999"/>
          </a:xfrm>
          <a:prstGeom prst="rect">
            <a:avLst/>
          </a:prstGeom>
          <a:gradFill flip="none" rotWithShape="1">
            <a:gsLst>
              <a:gs pos="0">
                <a:schemeClr val="accent1"/>
              </a:gs>
              <a:gs pos="50000">
                <a:schemeClr val="accent3"/>
              </a:gs>
              <a:gs pos="100000">
                <a:schemeClr val="accent4"/>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6" name="Oval 25">
            <a:extLst>
              <a:ext uri="{FF2B5EF4-FFF2-40B4-BE49-F238E27FC236}">
                <a16:creationId xmlns:a16="http://schemas.microsoft.com/office/drawing/2014/main" id="{88A352A7-3580-4165-A330-3C7AE59898E7}"/>
              </a:ext>
            </a:extLst>
          </p:cNvPr>
          <p:cNvSpPr/>
          <p:nvPr userDrawn="1"/>
        </p:nvSpPr>
        <p:spPr>
          <a:xfrm>
            <a:off x="401807" y="1757183"/>
            <a:ext cx="211016" cy="171450"/>
          </a:xfrm>
          <a:prstGeom prst="ellipse">
            <a:avLst/>
          </a:prstGeom>
          <a:solidFill>
            <a:schemeClr val="accent5"/>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7" name="Oval 26">
            <a:extLst>
              <a:ext uri="{FF2B5EF4-FFF2-40B4-BE49-F238E27FC236}">
                <a16:creationId xmlns:a16="http://schemas.microsoft.com/office/drawing/2014/main" id="{2709EE1A-C40E-4150-8218-DFF0C70EE8A7}"/>
              </a:ext>
            </a:extLst>
          </p:cNvPr>
          <p:cNvSpPr/>
          <p:nvPr userDrawn="1"/>
        </p:nvSpPr>
        <p:spPr>
          <a:xfrm>
            <a:off x="401807" y="2528479"/>
            <a:ext cx="211016" cy="171450"/>
          </a:xfrm>
          <a:prstGeom prst="ellipse">
            <a:avLst/>
          </a:prstGeom>
          <a:solidFill>
            <a:schemeClr val="accent5"/>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8" name="Oval 27">
            <a:extLst>
              <a:ext uri="{FF2B5EF4-FFF2-40B4-BE49-F238E27FC236}">
                <a16:creationId xmlns:a16="http://schemas.microsoft.com/office/drawing/2014/main" id="{D10C6AEC-9C3C-456E-B44E-8C502D770FF2}"/>
              </a:ext>
            </a:extLst>
          </p:cNvPr>
          <p:cNvSpPr/>
          <p:nvPr userDrawn="1"/>
        </p:nvSpPr>
        <p:spPr>
          <a:xfrm>
            <a:off x="401807" y="3299775"/>
            <a:ext cx="211016" cy="171450"/>
          </a:xfrm>
          <a:prstGeom prst="ellipse">
            <a:avLst/>
          </a:prstGeom>
          <a:solidFill>
            <a:schemeClr val="accent5"/>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9" name="Text Placeholder 3">
            <a:extLst>
              <a:ext uri="{FF2B5EF4-FFF2-40B4-BE49-F238E27FC236}">
                <a16:creationId xmlns:a16="http://schemas.microsoft.com/office/drawing/2014/main" id="{981358E6-713F-47DA-972E-94B305434162}"/>
              </a:ext>
            </a:extLst>
          </p:cNvPr>
          <p:cNvSpPr>
            <a:spLocks noGrp="1"/>
          </p:cNvSpPr>
          <p:nvPr>
            <p:ph type="body" sz="quarter" idx="22"/>
          </p:nvPr>
        </p:nvSpPr>
        <p:spPr>
          <a:xfrm>
            <a:off x="1040123" y="3886102"/>
            <a:ext cx="7610748" cy="541391"/>
          </a:xfrm>
          <a:noFill/>
        </p:spPr>
        <p:txBody>
          <a:bodyPr lIns="252000" tIns="180000" rIns="252000" bIns="180000" anchor="ctr"/>
          <a:lstStyle>
            <a:lvl1pPr>
              <a:defRPr sz="1050">
                <a:solidFill>
                  <a:schemeClr val="bg2"/>
                </a:solidFill>
              </a:defRPr>
            </a:lvl1pPr>
            <a:lvl2pPr>
              <a:defRPr sz="1050">
                <a:solidFill>
                  <a:schemeClr val="bg2"/>
                </a:solidFill>
              </a:defRPr>
            </a:lvl2pPr>
            <a:lvl3pPr>
              <a:defRPr>
                <a:solidFill>
                  <a:schemeClr val="bg2"/>
                </a:solidFill>
              </a:defRPr>
            </a:lvl3pPr>
            <a:lvl4pPr>
              <a:defRPr>
                <a:solidFill>
                  <a:schemeClr val="bg1"/>
                </a:solidFill>
              </a:defRPr>
            </a:lvl4pPr>
          </a:lstStyle>
          <a:p>
            <a:pPr lvl="0"/>
            <a:r>
              <a:rPr lang="en-US" noProof="0"/>
              <a:t>Click to edit Master text styles</a:t>
            </a:r>
          </a:p>
          <a:p>
            <a:pPr lvl="1"/>
            <a:r>
              <a:rPr lang="en-US" noProof="0"/>
              <a:t>Second level</a:t>
            </a:r>
          </a:p>
        </p:txBody>
      </p:sp>
      <p:sp>
        <p:nvSpPr>
          <p:cNvPr id="30" name="Oval 29">
            <a:extLst>
              <a:ext uri="{FF2B5EF4-FFF2-40B4-BE49-F238E27FC236}">
                <a16:creationId xmlns:a16="http://schemas.microsoft.com/office/drawing/2014/main" id="{3E2789C5-085E-41BB-AD21-1B9EE6EF27BD}"/>
              </a:ext>
            </a:extLst>
          </p:cNvPr>
          <p:cNvSpPr/>
          <p:nvPr userDrawn="1"/>
        </p:nvSpPr>
        <p:spPr>
          <a:xfrm>
            <a:off x="401807" y="4071072"/>
            <a:ext cx="211016" cy="171450"/>
          </a:xfrm>
          <a:prstGeom prst="ellipse">
            <a:avLst/>
          </a:prstGeom>
          <a:solidFill>
            <a:schemeClr val="accent5"/>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31" name="TextBox 30">
            <a:extLst>
              <a:ext uri="{FF2B5EF4-FFF2-40B4-BE49-F238E27FC236}">
                <a16:creationId xmlns:a16="http://schemas.microsoft.com/office/drawing/2014/main" id="{07C6599A-4B40-4AAA-98E7-02FC849F1C3E}"/>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32" name="Title 1">
            <a:extLst>
              <a:ext uri="{FF2B5EF4-FFF2-40B4-BE49-F238E27FC236}">
                <a16:creationId xmlns:a16="http://schemas.microsoft.com/office/drawing/2014/main" id="{0169D496-B774-45E0-A319-C551F81128BD}"/>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33" name="Text Placeholder 10">
            <a:extLst>
              <a:ext uri="{FF2B5EF4-FFF2-40B4-BE49-F238E27FC236}">
                <a16:creationId xmlns:a16="http://schemas.microsoft.com/office/drawing/2014/main" id="{9225A052-3B70-4C2C-9999-7E5099E0B8BA}"/>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28825730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key points gre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04721DB-93BD-4B1A-B120-1A907EE221F7}"/>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TextBox 13">
            <a:extLst>
              <a:ext uri="{FF2B5EF4-FFF2-40B4-BE49-F238E27FC236}">
                <a16:creationId xmlns:a16="http://schemas.microsoft.com/office/drawing/2014/main" id="{47568359-87FA-4CAE-AFD3-F4CFD06628DB}"/>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a:extLst>
              <a:ext uri="{FF2B5EF4-FFF2-40B4-BE49-F238E27FC236}">
                <a16:creationId xmlns:a16="http://schemas.microsoft.com/office/drawing/2014/main" id="{DB3D220C-62FB-4FDD-9F3B-89375878E3F1}"/>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Rectangle 15">
            <a:extLst>
              <a:ext uri="{FF2B5EF4-FFF2-40B4-BE49-F238E27FC236}">
                <a16:creationId xmlns:a16="http://schemas.microsoft.com/office/drawing/2014/main" id="{282A1B32-8FBA-45D1-B85B-B211A999F9DC}"/>
              </a:ext>
            </a:extLst>
          </p:cNvPr>
          <p:cNvSpPr/>
          <p:nvPr userDrawn="1"/>
        </p:nvSpPr>
        <p:spPr>
          <a:xfrm>
            <a:off x="0" y="1296000"/>
            <a:ext cx="9144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7" name="Text Placeholder 3">
            <a:extLst>
              <a:ext uri="{FF2B5EF4-FFF2-40B4-BE49-F238E27FC236}">
                <a16:creationId xmlns:a16="http://schemas.microsoft.com/office/drawing/2014/main" id="{A3294515-F52B-4DC2-A0FD-84A56543EA70}"/>
              </a:ext>
            </a:extLst>
          </p:cNvPr>
          <p:cNvSpPr>
            <a:spLocks noGrp="1"/>
          </p:cNvSpPr>
          <p:nvPr>
            <p:ph type="body" sz="quarter" idx="19"/>
          </p:nvPr>
        </p:nvSpPr>
        <p:spPr>
          <a:xfrm>
            <a:off x="1040033" y="1923678"/>
            <a:ext cx="7611599" cy="541391"/>
          </a:xfrm>
          <a:noFill/>
        </p:spPr>
        <p:txBody>
          <a:bodyPr lIns="252000" tIns="180000" rIns="252000" bIns="180000" anchor="ctr"/>
          <a:lstStyle>
            <a:lvl1pPr>
              <a:defRPr sz="1050">
                <a:solidFill>
                  <a:schemeClr val="bg2"/>
                </a:solidFill>
              </a:defRPr>
            </a:lvl1pPr>
            <a:lvl2pPr>
              <a:defRPr sz="1050">
                <a:solidFill>
                  <a:schemeClr val="bg2"/>
                </a:solidFill>
              </a:defRPr>
            </a:lvl2pPr>
            <a:lvl3pPr>
              <a:defRPr>
                <a:solidFill>
                  <a:schemeClr val="bg2"/>
                </a:solidFill>
              </a:defRPr>
            </a:lvl3pPr>
            <a:lvl4pPr>
              <a:defRPr>
                <a:solidFill>
                  <a:schemeClr val="bg1"/>
                </a:solidFill>
              </a:defRPr>
            </a:lvl4pPr>
          </a:lstStyle>
          <a:p>
            <a:pPr lvl="0"/>
            <a:r>
              <a:rPr lang="en-US" noProof="0"/>
              <a:t>Click to edit Master text styles</a:t>
            </a:r>
          </a:p>
          <a:p>
            <a:pPr lvl="1"/>
            <a:r>
              <a:rPr lang="en-US" noProof="0"/>
              <a:t>Second level</a:t>
            </a:r>
          </a:p>
        </p:txBody>
      </p:sp>
      <p:sp>
        <p:nvSpPr>
          <p:cNvPr id="18" name="Text Placeholder 3">
            <a:extLst>
              <a:ext uri="{FF2B5EF4-FFF2-40B4-BE49-F238E27FC236}">
                <a16:creationId xmlns:a16="http://schemas.microsoft.com/office/drawing/2014/main" id="{A1744586-053B-4454-88A8-429318138C7C}"/>
              </a:ext>
            </a:extLst>
          </p:cNvPr>
          <p:cNvSpPr>
            <a:spLocks noGrp="1"/>
          </p:cNvSpPr>
          <p:nvPr>
            <p:ph type="body" sz="quarter" idx="20"/>
          </p:nvPr>
        </p:nvSpPr>
        <p:spPr>
          <a:xfrm>
            <a:off x="1039990" y="2694974"/>
            <a:ext cx="7610882" cy="541391"/>
          </a:xfrm>
          <a:noFill/>
        </p:spPr>
        <p:txBody>
          <a:bodyPr lIns="252000" tIns="180000" rIns="252000" bIns="180000" anchor="ctr"/>
          <a:lstStyle>
            <a:lvl1pPr>
              <a:defRPr sz="1050">
                <a:solidFill>
                  <a:schemeClr val="bg2"/>
                </a:solidFill>
              </a:defRPr>
            </a:lvl1pPr>
            <a:lvl2pPr>
              <a:defRPr sz="1050">
                <a:solidFill>
                  <a:schemeClr val="bg2"/>
                </a:solidFill>
              </a:defRPr>
            </a:lvl2pPr>
            <a:lvl3pPr>
              <a:defRPr>
                <a:solidFill>
                  <a:schemeClr val="bg2"/>
                </a:solidFill>
              </a:defRPr>
            </a:lvl3pPr>
            <a:lvl4pPr>
              <a:defRPr>
                <a:solidFill>
                  <a:schemeClr val="bg1"/>
                </a:solidFill>
              </a:defRPr>
            </a:lvl4pPr>
          </a:lstStyle>
          <a:p>
            <a:pPr lvl="0"/>
            <a:r>
              <a:rPr lang="en-US" noProof="0"/>
              <a:t>Click to edit Master text styles</a:t>
            </a:r>
          </a:p>
          <a:p>
            <a:pPr lvl="1"/>
            <a:r>
              <a:rPr lang="en-US" noProof="0"/>
              <a:t>Second level</a:t>
            </a:r>
          </a:p>
        </p:txBody>
      </p:sp>
      <p:sp>
        <p:nvSpPr>
          <p:cNvPr id="27" name="Text Placeholder 3">
            <a:extLst>
              <a:ext uri="{FF2B5EF4-FFF2-40B4-BE49-F238E27FC236}">
                <a16:creationId xmlns:a16="http://schemas.microsoft.com/office/drawing/2014/main" id="{A5F52FEC-9000-49E3-90B9-45C8B4D8DD8C}"/>
              </a:ext>
            </a:extLst>
          </p:cNvPr>
          <p:cNvSpPr>
            <a:spLocks noGrp="1"/>
          </p:cNvSpPr>
          <p:nvPr>
            <p:ph type="body" sz="quarter" idx="21"/>
          </p:nvPr>
        </p:nvSpPr>
        <p:spPr>
          <a:xfrm>
            <a:off x="1040123" y="3466270"/>
            <a:ext cx="7610748" cy="541391"/>
          </a:xfrm>
          <a:noFill/>
        </p:spPr>
        <p:txBody>
          <a:bodyPr lIns="252000" tIns="180000" rIns="252000" bIns="180000" anchor="ctr"/>
          <a:lstStyle>
            <a:lvl1pPr>
              <a:defRPr sz="1050">
                <a:solidFill>
                  <a:schemeClr val="bg2"/>
                </a:solidFill>
              </a:defRPr>
            </a:lvl1pPr>
            <a:lvl2pPr>
              <a:defRPr sz="1050">
                <a:solidFill>
                  <a:schemeClr val="bg2"/>
                </a:solidFill>
              </a:defRPr>
            </a:lvl2pPr>
            <a:lvl3pPr>
              <a:defRPr>
                <a:solidFill>
                  <a:schemeClr val="bg2"/>
                </a:solidFill>
              </a:defRPr>
            </a:lvl3pPr>
            <a:lvl4pPr>
              <a:defRPr>
                <a:solidFill>
                  <a:schemeClr val="bg1"/>
                </a:solidFill>
              </a:defRPr>
            </a:lvl4pPr>
          </a:lstStyle>
          <a:p>
            <a:pPr lvl="0"/>
            <a:r>
              <a:rPr lang="en-US" noProof="0"/>
              <a:t>Click to edit Master text styles</a:t>
            </a:r>
          </a:p>
          <a:p>
            <a:pPr lvl="1"/>
            <a:r>
              <a:rPr lang="en-US" noProof="0"/>
              <a:t>Second level</a:t>
            </a:r>
          </a:p>
        </p:txBody>
      </p:sp>
      <p:sp>
        <p:nvSpPr>
          <p:cNvPr id="28" name="Rectangle 27">
            <a:extLst>
              <a:ext uri="{FF2B5EF4-FFF2-40B4-BE49-F238E27FC236}">
                <a16:creationId xmlns:a16="http://schemas.microsoft.com/office/drawing/2014/main" id="{67BDE957-77DD-421F-B1E0-142302544B41}"/>
              </a:ext>
            </a:extLst>
          </p:cNvPr>
          <p:cNvSpPr/>
          <p:nvPr userDrawn="1"/>
        </p:nvSpPr>
        <p:spPr>
          <a:xfrm>
            <a:off x="490700" y="1296001"/>
            <a:ext cx="33231" cy="3428999"/>
          </a:xfrm>
          <a:prstGeom prst="rect">
            <a:avLst/>
          </a:prstGeom>
          <a:gradFill flip="none" rotWithShape="1">
            <a:gsLst>
              <a:gs pos="0">
                <a:schemeClr val="accent1"/>
              </a:gs>
              <a:gs pos="50000">
                <a:schemeClr val="accent3"/>
              </a:gs>
              <a:gs pos="100000">
                <a:schemeClr val="accent4"/>
              </a:gs>
            </a:gsLst>
            <a:lin ang="54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29" name="Oval 28">
            <a:extLst>
              <a:ext uri="{FF2B5EF4-FFF2-40B4-BE49-F238E27FC236}">
                <a16:creationId xmlns:a16="http://schemas.microsoft.com/office/drawing/2014/main" id="{958F4445-53A5-4B7D-B6BB-1A3CA124C516}"/>
              </a:ext>
            </a:extLst>
          </p:cNvPr>
          <p:cNvSpPr/>
          <p:nvPr userDrawn="1"/>
        </p:nvSpPr>
        <p:spPr>
          <a:xfrm>
            <a:off x="401807" y="2108648"/>
            <a:ext cx="211016" cy="171450"/>
          </a:xfrm>
          <a:prstGeom prst="ellipse">
            <a:avLst/>
          </a:prstGeom>
          <a:solidFill>
            <a:schemeClr val="accent5"/>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30" name="Oval 29">
            <a:extLst>
              <a:ext uri="{FF2B5EF4-FFF2-40B4-BE49-F238E27FC236}">
                <a16:creationId xmlns:a16="http://schemas.microsoft.com/office/drawing/2014/main" id="{3848E42D-CD71-442F-9247-EC184AE853BB}"/>
              </a:ext>
            </a:extLst>
          </p:cNvPr>
          <p:cNvSpPr/>
          <p:nvPr userDrawn="1"/>
        </p:nvSpPr>
        <p:spPr>
          <a:xfrm>
            <a:off x="401807" y="2879945"/>
            <a:ext cx="211016" cy="171450"/>
          </a:xfrm>
          <a:prstGeom prst="ellipse">
            <a:avLst/>
          </a:prstGeom>
          <a:solidFill>
            <a:schemeClr val="accent5"/>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31" name="Oval 30">
            <a:extLst>
              <a:ext uri="{FF2B5EF4-FFF2-40B4-BE49-F238E27FC236}">
                <a16:creationId xmlns:a16="http://schemas.microsoft.com/office/drawing/2014/main" id="{446D1E42-8724-48A1-BDA2-818835E15B8D}"/>
              </a:ext>
            </a:extLst>
          </p:cNvPr>
          <p:cNvSpPr/>
          <p:nvPr userDrawn="1"/>
        </p:nvSpPr>
        <p:spPr>
          <a:xfrm>
            <a:off x="401807" y="3651241"/>
            <a:ext cx="211016" cy="171450"/>
          </a:xfrm>
          <a:prstGeom prst="ellipse">
            <a:avLst/>
          </a:prstGeom>
          <a:solidFill>
            <a:schemeClr val="accent5"/>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32" name="Text Placeholder 10">
            <a:extLst>
              <a:ext uri="{FF2B5EF4-FFF2-40B4-BE49-F238E27FC236}">
                <a16:creationId xmlns:a16="http://schemas.microsoft.com/office/drawing/2014/main" id="{CEDA2A17-0F0D-4189-A06A-E2BE19C609A2}"/>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28223692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de panel small gre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469921D-6122-4EDD-9011-BBA3F0035A81}"/>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FC71BA52-B0E9-4CD7-896D-C88CB13057CD}"/>
              </a:ext>
            </a:extLst>
          </p:cNvPr>
          <p:cNvSpPr/>
          <p:nvPr userDrawn="1"/>
        </p:nvSpPr>
        <p:spPr>
          <a:xfrm>
            <a:off x="0" y="81001"/>
            <a:ext cx="2115767" cy="50612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3" name="Content Placeholder 5">
            <a:extLst>
              <a:ext uri="{FF2B5EF4-FFF2-40B4-BE49-F238E27FC236}">
                <a16:creationId xmlns:a16="http://schemas.microsoft.com/office/drawing/2014/main" id="{D9168C06-0190-42B6-B34C-EAEC3F242192}"/>
              </a:ext>
            </a:extLst>
          </p:cNvPr>
          <p:cNvSpPr>
            <a:spLocks noGrp="1"/>
          </p:cNvSpPr>
          <p:nvPr>
            <p:ph sz="quarter" idx="14"/>
          </p:nvPr>
        </p:nvSpPr>
        <p:spPr>
          <a:xfrm>
            <a:off x="2444995" y="1059582"/>
            <a:ext cx="6248193"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8">
            <a:extLst>
              <a:ext uri="{FF2B5EF4-FFF2-40B4-BE49-F238E27FC236}">
                <a16:creationId xmlns:a16="http://schemas.microsoft.com/office/drawing/2014/main" id="{AC1293A5-5F56-4885-9B7F-FD9816A6A8E4}"/>
              </a:ext>
            </a:extLst>
          </p:cNvPr>
          <p:cNvSpPr>
            <a:spLocks noGrp="1"/>
          </p:cNvSpPr>
          <p:nvPr>
            <p:ph type="body" sz="quarter" idx="31"/>
          </p:nvPr>
        </p:nvSpPr>
        <p:spPr>
          <a:xfrm>
            <a:off x="265845" y="411510"/>
            <a:ext cx="1561847" cy="4266474"/>
          </a:xfrm>
        </p:spPr>
        <p:txBody>
          <a:bodyPr anchor="ctr"/>
          <a:lstStyle>
            <a:lvl1pPr>
              <a:defRPr sz="1050">
                <a:solidFill>
                  <a:schemeClr val="bg2"/>
                </a:solidFill>
                <a:latin typeface="Segoe UI Semilight" panose="020B0402040204020203" pitchFamily="34" charset="0"/>
                <a:cs typeface="Segoe UI Semilight" panose="020B0402040204020203" pitchFamily="34" charset="0"/>
              </a:defRPr>
            </a:lvl1pPr>
            <a:lvl2pPr>
              <a:buClr>
                <a:schemeClr val="bg2"/>
              </a:buClr>
              <a:defRPr sz="1050">
                <a:solidFill>
                  <a:schemeClr val="bg2"/>
                </a:solidFill>
                <a:latin typeface="Segoe UI Semilight" panose="020B0402040204020203" pitchFamily="34" charset="0"/>
                <a:cs typeface="Segoe UI Semilight" panose="020B0402040204020203" pitchFamily="34" charset="0"/>
              </a:defRPr>
            </a:lvl2pPr>
            <a:lvl3pPr>
              <a:buClr>
                <a:schemeClr val="bg2"/>
              </a:buClr>
              <a:defRPr sz="1050">
                <a:solidFill>
                  <a:schemeClr val="bg2"/>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5" name="Text Placeholder 2">
            <a:extLst>
              <a:ext uri="{FF2B5EF4-FFF2-40B4-BE49-F238E27FC236}">
                <a16:creationId xmlns:a16="http://schemas.microsoft.com/office/drawing/2014/main" id="{42C2FAFE-4371-4A82-A85F-8184CE4AFF98}"/>
              </a:ext>
            </a:extLst>
          </p:cNvPr>
          <p:cNvSpPr>
            <a:spLocks noGrp="1"/>
          </p:cNvSpPr>
          <p:nvPr>
            <p:ph type="body" sz="quarter" idx="32" hasCustomPrompt="1"/>
          </p:nvPr>
        </p:nvSpPr>
        <p:spPr>
          <a:xfrm>
            <a:off x="2455662" y="4515966"/>
            <a:ext cx="6171059" cy="215411"/>
          </a:xfrm>
        </p:spPr>
        <p:txBody>
          <a:bodyPr anchor="ctr"/>
          <a:lstStyle>
            <a:lvl1pPr>
              <a:defRPr>
                <a:solidFill>
                  <a:schemeClr val="bg2"/>
                </a:solidFill>
              </a:defRPr>
            </a:lvl1pPr>
          </a:lstStyle>
          <a:p>
            <a:pPr lvl="0"/>
            <a:r>
              <a:rPr lang="en-AU" noProof="0"/>
              <a:t>Source</a:t>
            </a:r>
          </a:p>
        </p:txBody>
      </p:sp>
      <p:sp>
        <p:nvSpPr>
          <p:cNvPr id="16" name="TextBox 15">
            <a:extLst>
              <a:ext uri="{FF2B5EF4-FFF2-40B4-BE49-F238E27FC236}">
                <a16:creationId xmlns:a16="http://schemas.microsoft.com/office/drawing/2014/main" id="{28FB3395-5E24-40B9-B61A-06F6E3CDAF0B}"/>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E52C9C52-4C59-42B0-8353-13240C7CC2D6}"/>
              </a:ext>
            </a:extLst>
          </p:cNvPr>
          <p:cNvSpPr>
            <a:spLocks noGrp="1"/>
          </p:cNvSpPr>
          <p:nvPr>
            <p:ph type="title" hasCustomPrompt="1"/>
          </p:nvPr>
        </p:nvSpPr>
        <p:spPr>
          <a:xfrm>
            <a:off x="2445785" y="378000"/>
            <a:ext cx="619500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36238475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de panel small blu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B742F3-2579-448E-86D9-3B34982464B4}"/>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D4E72E45-16EC-43A9-A8AF-216F2AD023FA}"/>
              </a:ext>
            </a:extLst>
          </p:cNvPr>
          <p:cNvSpPr/>
          <p:nvPr userDrawn="1"/>
        </p:nvSpPr>
        <p:spPr>
          <a:xfrm>
            <a:off x="-3117" y="81001"/>
            <a:ext cx="2115767" cy="506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3" name="Content Placeholder 5">
            <a:extLst>
              <a:ext uri="{FF2B5EF4-FFF2-40B4-BE49-F238E27FC236}">
                <a16:creationId xmlns:a16="http://schemas.microsoft.com/office/drawing/2014/main" id="{3D2D8FC7-E870-4886-8185-B2A8EAE293C8}"/>
              </a:ext>
            </a:extLst>
          </p:cNvPr>
          <p:cNvSpPr>
            <a:spLocks noGrp="1"/>
          </p:cNvSpPr>
          <p:nvPr>
            <p:ph sz="quarter" idx="14"/>
          </p:nvPr>
        </p:nvSpPr>
        <p:spPr>
          <a:xfrm>
            <a:off x="2444995" y="1059582"/>
            <a:ext cx="6248193"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8">
            <a:extLst>
              <a:ext uri="{FF2B5EF4-FFF2-40B4-BE49-F238E27FC236}">
                <a16:creationId xmlns:a16="http://schemas.microsoft.com/office/drawing/2014/main" id="{DED8396A-C5AC-45AE-98CD-594027AE8286}"/>
              </a:ext>
            </a:extLst>
          </p:cNvPr>
          <p:cNvSpPr>
            <a:spLocks noGrp="1"/>
          </p:cNvSpPr>
          <p:nvPr>
            <p:ph type="body" sz="quarter" idx="31"/>
          </p:nvPr>
        </p:nvSpPr>
        <p:spPr>
          <a:xfrm>
            <a:off x="265846" y="411510"/>
            <a:ext cx="1561847" cy="4266474"/>
          </a:xfrm>
        </p:spPr>
        <p:txBody>
          <a:bodyPr anchor="ctr"/>
          <a:lstStyle>
            <a:lvl1pPr>
              <a:defRPr sz="1050">
                <a:solidFill>
                  <a:schemeClr val="bg1"/>
                </a:solidFill>
                <a:latin typeface="Segoe UI Semilight" panose="020B0402040204020203" pitchFamily="34" charset="0"/>
                <a:cs typeface="Segoe UI Semilight" panose="020B0402040204020203" pitchFamily="34" charset="0"/>
              </a:defRPr>
            </a:lvl1pPr>
            <a:lvl2pPr>
              <a:buClr>
                <a:schemeClr val="bg1"/>
              </a:buClr>
              <a:defRPr sz="1050">
                <a:solidFill>
                  <a:schemeClr val="bg1"/>
                </a:solidFill>
                <a:latin typeface="Segoe UI Semilight" panose="020B0402040204020203" pitchFamily="34" charset="0"/>
                <a:cs typeface="Segoe UI Semilight" panose="020B0402040204020203" pitchFamily="34" charset="0"/>
              </a:defRPr>
            </a:lvl2pPr>
            <a:lvl3pPr>
              <a:buClr>
                <a:schemeClr val="bg1"/>
              </a:buClr>
              <a:defRPr sz="1050">
                <a:solidFill>
                  <a:schemeClr val="bg1"/>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5" name="Text Placeholder 2">
            <a:extLst>
              <a:ext uri="{FF2B5EF4-FFF2-40B4-BE49-F238E27FC236}">
                <a16:creationId xmlns:a16="http://schemas.microsoft.com/office/drawing/2014/main" id="{52599866-8741-416B-BA66-608A263DFDD4}"/>
              </a:ext>
            </a:extLst>
          </p:cNvPr>
          <p:cNvSpPr>
            <a:spLocks noGrp="1"/>
          </p:cNvSpPr>
          <p:nvPr>
            <p:ph type="body" sz="quarter" idx="32" hasCustomPrompt="1"/>
          </p:nvPr>
        </p:nvSpPr>
        <p:spPr>
          <a:xfrm>
            <a:off x="2455662" y="4515966"/>
            <a:ext cx="6171059" cy="215411"/>
          </a:xfrm>
        </p:spPr>
        <p:txBody>
          <a:bodyPr anchor="ctr"/>
          <a:lstStyle>
            <a:lvl1pPr>
              <a:defRPr>
                <a:solidFill>
                  <a:schemeClr val="bg2"/>
                </a:solidFill>
              </a:defRPr>
            </a:lvl1pPr>
          </a:lstStyle>
          <a:p>
            <a:pPr lvl="0"/>
            <a:r>
              <a:rPr lang="en-AU" noProof="0"/>
              <a:t>Source</a:t>
            </a:r>
          </a:p>
        </p:txBody>
      </p:sp>
      <p:sp>
        <p:nvSpPr>
          <p:cNvPr id="16" name="TextBox 15">
            <a:extLst>
              <a:ext uri="{FF2B5EF4-FFF2-40B4-BE49-F238E27FC236}">
                <a16:creationId xmlns:a16="http://schemas.microsoft.com/office/drawing/2014/main" id="{97757E42-A227-43A6-A815-BE507BEA64FB}"/>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9F7E6E81-F53C-47F4-8E27-FB216960022A}"/>
              </a:ext>
            </a:extLst>
          </p:cNvPr>
          <p:cNvSpPr>
            <a:spLocks noGrp="1"/>
          </p:cNvSpPr>
          <p:nvPr>
            <p:ph type="title" hasCustomPrompt="1"/>
          </p:nvPr>
        </p:nvSpPr>
        <p:spPr>
          <a:xfrm>
            <a:off x="2445785" y="378000"/>
            <a:ext cx="619500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22164360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de panel small righ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1AAFE9D-E1FE-4E72-A490-717799F45CFD}"/>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CBB7DD8B-26A1-412D-8DE0-F86A2FE8FD15}"/>
              </a:ext>
            </a:extLst>
          </p:cNvPr>
          <p:cNvSpPr/>
          <p:nvPr userDrawn="1"/>
        </p:nvSpPr>
        <p:spPr>
          <a:xfrm>
            <a:off x="7032501" y="81001"/>
            <a:ext cx="2115767" cy="50612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3" name="Content Placeholder 5">
            <a:extLst>
              <a:ext uri="{FF2B5EF4-FFF2-40B4-BE49-F238E27FC236}">
                <a16:creationId xmlns:a16="http://schemas.microsoft.com/office/drawing/2014/main" id="{EE8B2E7D-9704-4932-A8D4-A2B9EBDBAFE1}"/>
              </a:ext>
            </a:extLst>
          </p:cNvPr>
          <p:cNvSpPr>
            <a:spLocks noGrp="1"/>
          </p:cNvSpPr>
          <p:nvPr>
            <p:ph sz="quarter" idx="14"/>
          </p:nvPr>
        </p:nvSpPr>
        <p:spPr>
          <a:xfrm>
            <a:off x="517282" y="1059582"/>
            <a:ext cx="6214154"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8">
            <a:extLst>
              <a:ext uri="{FF2B5EF4-FFF2-40B4-BE49-F238E27FC236}">
                <a16:creationId xmlns:a16="http://schemas.microsoft.com/office/drawing/2014/main" id="{BFE4EAFA-7A1F-4F40-A096-864AEF2CEA9D}"/>
              </a:ext>
            </a:extLst>
          </p:cNvPr>
          <p:cNvSpPr>
            <a:spLocks noGrp="1"/>
          </p:cNvSpPr>
          <p:nvPr>
            <p:ph type="body" sz="quarter" idx="31"/>
          </p:nvPr>
        </p:nvSpPr>
        <p:spPr>
          <a:xfrm>
            <a:off x="7310769" y="421619"/>
            <a:ext cx="1561847" cy="4266474"/>
          </a:xfrm>
        </p:spPr>
        <p:txBody>
          <a:bodyPr anchor="ctr"/>
          <a:lstStyle>
            <a:lvl1pPr>
              <a:defRPr sz="1050">
                <a:solidFill>
                  <a:schemeClr val="bg2"/>
                </a:solidFill>
                <a:latin typeface="Segoe UI Semilight" panose="020B0402040204020203" pitchFamily="34" charset="0"/>
                <a:cs typeface="Segoe UI Semilight" panose="020B0402040204020203" pitchFamily="34" charset="0"/>
              </a:defRPr>
            </a:lvl1pPr>
            <a:lvl2pPr>
              <a:buClr>
                <a:schemeClr val="bg2"/>
              </a:buClr>
              <a:defRPr sz="1050">
                <a:solidFill>
                  <a:schemeClr val="bg2"/>
                </a:solidFill>
                <a:latin typeface="Segoe UI Semilight" panose="020B0402040204020203" pitchFamily="34" charset="0"/>
                <a:cs typeface="Segoe UI Semilight" panose="020B0402040204020203" pitchFamily="34" charset="0"/>
              </a:defRPr>
            </a:lvl2pPr>
            <a:lvl3pPr>
              <a:buClr>
                <a:schemeClr val="bg2"/>
              </a:buClr>
              <a:defRPr sz="1050">
                <a:solidFill>
                  <a:schemeClr val="bg2"/>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5" name="Text Placeholder 2">
            <a:extLst>
              <a:ext uri="{FF2B5EF4-FFF2-40B4-BE49-F238E27FC236}">
                <a16:creationId xmlns:a16="http://schemas.microsoft.com/office/drawing/2014/main" id="{02ECD713-105D-4207-BCA1-4133B1F8F51C}"/>
              </a:ext>
            </a:extLst>
          </p:cNvPr>
          <p:cNvSpPr>
            <a:spLocks noGrp="1"/>
          </p:cNvSpPr>
          <p:nvPr>
            <p:ph type="body" sz="quarter" idx="32" hasCustomPrompt="1"/>
          </p:nvPr>
        </p:nvSpPr>
        <p:spPr>
          <a:xfrm>
            <a:off x="527948" y="4515966"/>
            <a:ext cx="6171059" cy="215411"/>
          </a:xfrm>
        </p:spPr>
        <p:txBody>
          <a:bodyPr anchor="ctr"/>
          <a:lstStyle>
            <a:lvl1pPr>
              <a:defRPr>
                <a:solidFill>
                  <a:schemeClr val="bg2"/>
                </a:solidFill>
              </a:defRPr>
            </a:lvl1pPr>
          </a:lstStyle>
          <a:p>
            <a:pPr lvl="0"/>
            <a:r>
              <a:rPr lang="en-AU" noProof="0"/>
              <a:t>Source</a:t>
            </a:r>
          </a:p>
        </p:txBody>
      </p:sp>
      <p:sp>
        <p:nvSpPr>
          <p:cNvPr id="16" name="TextBox 15">
            <a:extLst>
              <a:ext uri="{FF2B5EF4-FFF2-40B4-BE49-F238E27FC236}">
                <a16:creationId xmlns:a16="http://schemas.microsoft.com/office/drawing/2014/main" id="{84AD7DC2-2226-4FD3-942C-0234114A1A2F}"/>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A4D71E79-3B84-4690-A10C-A076EF47BA01}"/>
              </a:ext>
            </a:extLst>
          </p:cNvPr>
          <p:cNvSpPr>
            <a:spLocks noGrp="1"/>
          </p:cNvSpPr>
          <p:nvPr>
            <p:ph type="title" hasCustomPrompt="1"/>
          </p:nvPr>
        </p:nvSpPr>
        <p:spPr>
          <a:xfrm>
            <a:off x="498462" y="378000"/>
            <a:ext cx="6214154"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29681530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de panel small right blu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A39B5B-A04E-494D-BD40-18047BCD0234}"/>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BD57A41F-064D-43C0-8C24-C76ADBE53052}"/>
              </a:ext>
            </a:extLst>
          </p:cNvPr>
          <p:cNvSpPr/>
          <p:nvPr userDrawn="1"/>
        </p:nvSpPr>
        <p:spPr>
          <a:xfrm>
            <a:off x="7028233" y="81001"/>
            <a:ext cx="2115767" cy="506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3" name="Content Placeholder 5">
            <a:extLst>
              <a:ext uri="{FF2B5EF4-FFF2-40B4-BE49-F238E27FC236}">
                <a16:creationId xmlns:a16="http://schemas.microsoft.com/office/drawing/2014/main" id="{AE160EAD-13DC-48CF-ACF2-AAD4B7ABA70B}"/>
              </a:ext>
            </a:extLst>
          </p:cNvPr>
          <p:cNvSpPr>
            <a:spLocks noGrp="1"/>
          </p:cNvSpPr>
          <p:nvPr>
            <p:ph sz="quarter" idx="14"/>
          </p:nvPr>
        </p:nvSpPr>
        <p:spPr>
          <a:xfrm>
            <a:off x="517282" y="1059582"/>
            <a:ext cx="6214154"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8">
            <a:extLst>
              <a:ext uri="{FF2B5EF4-FFF2-40B4-BE49-F238E27FC236}">
                <a16:creationId xmlns:a16="http://schemas.microsoft.com/office/drawing/2014/main" id="{62053CC5-8671-41AA-86E1-49BB66697FCD}"/>
              </a:ext>
            </a:extLst>
          </p:cNvPr>
          <p:cNvSpPr>
            <a:spLocks noGrp="1"/>
          </p:cNvSpPr>
          <p:nvPr>
            <p:ph type="body" sz="quarter" idx="31"/>
          </p:nvPr>
        </p:nvSpPr>
        <p:spPr>
          <a:xfrm>
            <a:off x="7310769" y="421619"/>
            <a:ext cx="1561847" cy="4266474"/>
          </a:xfrm>
        </p:spPr>
        <p:txBody>
          <a:bodyPr anchor="ctr"/>
          <a:lstStyle>
            <a:lvl1pPr>
              <a:defRPr sz="1050">
                <a:solidFill>
                  <a:schemeClr val="bg1"/>
                </a:solidFill>
                <a:latin typeface="Segoe UI Semilight" panose="020B0402040204020203" pitchFamily="34" charset="0"/>
                <a:cs typeface="Segoe UI Semilight" panose="020B0402040204020203" pitchFamily="34" charset="0"/>
              </a:defRPr>
            </a:lvl1pPr>
            <a:lvl2pPr>
              <a:buClr>
                <a:schemeClr val="bg1"/>
              </a:buClr>
              <a:defRPr sz="1050">
                <a:solidFill>
                  <a:schemeClr val="bg1"/>
                </a:solidFill>
                <a:latin typeface="Segoe UI Semilight" panose="020B0402040204020203" pitchFamily="34" charset="0"/>
                <a:cs typeface="Segoe UI Semilight" panose="020B0402040204020203" pitchFamily="34" charset="0"/>
              </a:defRPr>
            </a:lvl2pPr>
            <a:lvl3pPr>
              <a:buClr>
                <a:schemeClr val="bg1"/>
              </a:buClr>
              <a:defRPr sz="1050">
                <a:solidFill>
                  <a:schemeClr val="bg1"/>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5" name="Text Placeholder 2">
            <a:extLst>
              <a:ext uri="{FF2B5EF4-FFF2-40B4-BE49-F238E27FC236}">
                <a16:creationId xmlns:a16="http://schemas.microsoft.com/office/drawing/2014/main" id="{F96D169B-BD7C-46FB-B667-6C3BDCE5D06E}"/>
              </a:ext>
            </a:extLst>
          </p:cNvPr>
          <p:cNvSpPr>
            <a:spLocks noGrp="1"/>
          </p:cNvSpPr>
          <p:nvPr>
            <p:ph type="body" sz="quarter" idx="32" hasCustomPrompt="1"/>
          </p:nvPr>
        </p:nvSpPr>
        <p:spPr>
          <a:xfrm>
            <a:off x="527948" y="4515966"/>
            <a:ext cx="6171059" cy="215411"/>
          </a:xfrm>
        </p:spPr>
        <p:txBody>
          <a:bodyPr anchor="ctr"/>
          <a:lstStyle>
            <a:lvl1pPr>
              <a:defRPr>
                <a:solidFill>
                  <a:schemeClr val="bg2"/>
                </a:solidFill>
              </a:defRPr>
            </a:lvl1pPr>
          </a:lstStyle>
          <a:p>
            <a:pPr lvl="0"/>
            <a:r>
              <a:rPr lang="en-AU" noProof="0"/>
              <a:t>Source</a:t>
            </a:r>
          </a:p>
        </p:txBody>
      </p:sp>
      <p:sp>
        <p:nvSpPr>
          <p:cNvPr id="16" name="TextBox 15">
            <a:extLst>
              <a:ext uri="{FF2B5EF4-FFF2-40B4-BE49-F238E27FC236}">
                <a16:creationId xmlns:a16="http://schemas.microsoft.com/office/drawing/2014/main" id="{FBA7D766-B516-4A9F-A94A-AD06C64C0B85}"/>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0CD8B251-1D02-47C1-90AA-AAD7B305D867}"/>
              </a:ext>
            </a:extLst>
          </p:cNvPr>
          <p:cNvSpPr>
            <a:spLocks noGrp="1"/>
          </p:cNvSpPr>
          <p:nvPr>
            <p:ph type="title" hasCustomPrompt="1"/>
          </p:nvPr>
        </p:nvSpPr>
        <p:spPr>
          <a:xfrm>
            <a:off x="498462" y="378000"/>
            <a:ext cx="6214154"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2834878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635431156"/>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9B6FE79F-1C7D-4DCA-989A-AE2AD25E26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83" t="41842" r="283" b="17500"/>
          <a:stretch/>
        </p:blipFill>
        <p:spPr>
          <a:xfrm>
            <a:off x="-52113" y="2675951"/>
            <a:ext cx="9196113" cy="1708844"/>
          </a:xfrm>
          <a:prstGeom prst="rect">
            <a:avLst/>
          </a:prstGeom>
        </p:spPr>
      </p:pic>
      <p:pic>
        <p:nvPicPr>
          <p:cNvPr id="12" name="Picture 2">
            <a:extLst>
              <a:ext uri="{FF2B5EF4-FFF2-40B4-BE49-F238E27FC236}">
                <a16:creationId xmlns:a16="http://schemas.microsoft.com/office/drawing/2014/main" id="{7E5351E8-C919-47E1-B013-041C91499227}"/>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353" r="55096" b="52571"/>
          <a:stretch/>
        </p:blipFill>
        <p:spPr bwMode="auto">
          <a:xfrm>
            <a:off x="5037283" y="2675950"/>
            <a:ext cx="4106717" cy="170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10">
            <a:extLst>
              <a:ext uri="{FF2B5EF4-FFF2-40B4-BE49-F238E27FC236}">
                <a16:creationId xmlns:a16="http://schemas.microsoft.com/office/drawing/2014/main" id="{19961EEA-5365-49FB-9FE4-221AD1372A36}"/>
              </a:ext>
            </a:extLst>
          </p:cNvPr>
          <p:cNvSpPr>
            <a:spLocks noGrp="1"/>
          </p:cNvSpPr>
          <p:nvPr>
            <p:ph type="body" sz="quarter" idx="10" hasCustomPrompt="1"/>
          </p:nvPr>
        </p:nvSpPr>
        <p:spPr>
          <a:xfrm>
            <a:off x="498461" y="3111308"/>
            <a:ext cx="6300863" cy="810593"/>
          </a:xfrm>
        </p:spPr>
        <p:txBody>
          <a:bodyPr anchor="ctr" anchorCtr="0"/>
          <a:lstStyle>
            <a:lvl1pPr>
              <a:defRPr sz="2100">
                <a:solidFill>
                  <a:schemeClr val="bg1"/>
                </a:solidFill>
                <a:latin typeface="Segoe UI Semibold" panose="020B0702040204020203" pitchFamily="34" charset="0"/>
              </a:defRPr>
            </a:lvl1pPr>
            <a:lvl5pPr>
              <a:defRPr/>
            </a:lvl5pPr>
          </a:lstStyle>
          <a:p>
            <a:pPr lvl="0"/>
            <a:r>
              <a:rPr lang="en-AU" noProof="0"/>
              <a:t>Section title</a:t>
            </a:r>
          </a:p>
        </p:txBody>
      </p:sp>
      <p:pic>
        <p:nvPicPr>
          <p:cNvPr id="7" name="Picture 6">
            <a:extLst>
              <a:ext uri="{FF2B5EF4-FFF2-40B4-BE49-F238E27FC236}">
                <a16:creationId xmlns:a16="http://schemas.microsoft.com/office/drawing/2014/main" id="{FABC63BE-51CD-4C8A-9B73-603037E8810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97679" y="4806135"/>
            <a:ext cx="1503957" cy="188732"/>
          </a:xfrm>
          <a:prstGeom prst="rect">
            <a:avLst/>
          </a:prstGeom>
        </p:spPr>
      </p:pic>
    </p:spTree>
    <p:extLst>
      <p:ext uri="{BB962C8B-B14F-4D97-AF65-F5344CB8AC3E}">
        <p14:creationId xmlns:p14="http://schemas.microsoft.com/office/powerpoint/2010/main" val="31951178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de panel Blu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950D2C-9C6D-461D-A135-64A9FE447658}"/>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A5239133-99B3-4048-8D29-65C5E15F78CD}"/>
              </a:ext>
            </a:extLst>
          </p:cNvPr>
          <p:cNvSpPr/>
          <p:nvPr userDrawn="1"/>
        </p:nvSpPr>
        <p:spPr>
          <a:xfrm>
            <a:off x="-3116" y="81001"/>
            <a:ext cx="3018548" cy="506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3" name="Content Placeholder 5">
            <a:extLst>
              <a:ext uri="{FF2B5EF4-FFF2-40B4-BE49-F238E27FC236}">
                <a16:creationId xmlns:a16="http://schemas.microsoft.com/office/drawing/2014/main" id="{BB6EE19F-6938-47C4-AD2D-3A15117539FF}"/>
              </a:ext>
            </a:extLst>
          </p:cNvPr>
          <p:cNvSpPr>
            <a:spLocks noGrp="1"/>
          </p:cNvSpPr>
          <p:nvPr>
            <p:ph sz="quarter" idx="14"/>
          </p:nvPr>
        </p:nvSpPr>
        <p:spPr>
          <a:xfrm>
            <a:off x="3356308" y="1059582"/>
            <a:ext cx="5316923"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8">
            <a:extLst>
              <a:ext uri="{FF2B5EF4-FFF2-40B4-BE49-F238E27FC236}">
                <a16:creationId xmlns:a16="http://schemas.microsoft.com/office/drawing/2014/main" id="{8528581F-007E-4FDE-9A0C-1E854A24B4A4}"/>
              </a:ext>
            </a:extLst>
          </p:cNvPr>
          <p:cNvSpPr>
            <a:spLocks noGrp="1"/>
          </p:cNvSpPr>
          <p:nvPr>
            <p:ph type="body" sz="quarter" idx="31"/>
          </p:nvPr>
        </p:nvSpPr>
        <p:spPr>
          <a:xfrm>
            <a:off x="365539" y="411510"/>
            <a:ext cx="2259943" cy="4266474"/>
          </a:xfrm>
        </p:spPr>
        <p:txBody>
          <a:bodyPr anchor="ctr"/>
          <a:lstStyle>
            <a:lvl1pPr>
              <a:defRPr sz="1200">
                <a:solidFill>
                  <a:schemeClr val="bg1"/>
                </a:solidFill>
                <a:latin typeface="Segoe UI Semilight" panose="020B0402040204020203" pitchFamily="34" charset="0"/>
                <a:cs typeface="Segoe UI Semilight" panose="020B0402040204020203" pitchFamily="34" charset="0"/>
              </a:defRPr>
            </a:lvl1pPr>
            <a:lvl2pPr>
              <a:buClr>
                <a:schemeClr val="bg1"/>
              </a:buClr>
              <a:defRPr sz="1200">
                <a:solidFill>
                  <a:schemeClr val="bg1"/>
                </a:solidFill>
                <a:latin typeface="Segoe UI Semilight" panose="020B0402040204020203" pitchFamily="34" charset="0"/>
                <a:cs typeface="Segoe UI Semilight" panose="020B0402040204020203" pitchFamily="34" charset="0"/>
              </a:defRPr>
            </a:lvl2pPr>
            <a:lvl3pPr>
              <a:buClr>
                <a:schemeClr val="bg1"/>
              </a:buClr>
              <a:defRPr sz="1200">
                <a:solidFill>
                  <a:schemeClr val="bg1"/>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5" name="Text Placeholder 2">
            <a:extLst>
              <a:ext uri="{FF2B5EF4-FFF2-40B4-BE49-F238E27FC236}">
                <a16:creationId xmlns:a16="http://schemas.microsoft.com/office/drawing/2014/main" id="{6A48245D-34BB-4C30-8FFF-1352DDC188CD}"/>
              </a:ext>
            </a:extLst>
          </p:cNvPr>
          <p:cNvSpPr>
            <a:spLocks noGrp="1"/>
          </p:cNvSpPr>
          <p:nvPr>
            <p:ph type="body" sz="quarter" idx="32" hasCustomPrompt="1"/>
          </p:nvPr>
        </p:nvSpPr>
        <p:spPr>
          <a:xfrm>
            <a:off x="3356309" y="4515966"/>
            <a:ext cx="5317629" cy="215411"/>
          </a:xfrm>
        </p:spPr>
        <p:txBody>
          <a:bodyPr anchor="ctr"/>
          <a:lstStyle>
            <a:lvl1pPr>
              <a:defRPr>
                <a:solidFill>
                  <a:schemeClr val="bg2"/>
                </a:solidFill>
              </a:defRPr>
            </a:lvl1pPr>
          </a:lstStyle>
          <a:p>
            <a:pPr lvl="0"/>
            <a:r>
              <a:rPr lang="en-AU" noProof="0"/>
              <a:t>Source</a:t>
            </a:r>
          </a:p>
        </p:txBody>
      </p:sp>
      <p:sp>
        <p:nvSpPr>
          <p:cNvPr id="16" name="TextBox 15">
            <a:extLst>
              <a:ext uri="{FF2B5EF4-FFF2-40B4-BE49-F238E27FC236}">
                <a16:creationId xmlns:a16="http://schemas.microsoft.com/office/drawing/2014/main" id="{11C53D47-35E9-47C2-9B7A-2F5C8937AE0C}"/>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63367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ide panel Bl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621FEA-6DFA-4D4A-A7F3-F5FDEDEF27C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Rectangle 14">
            <a:extLst>
              <a:ext uri="{FF2B5EF4-FFF2-40B4-BE49-F238E27FC236}">
                <a16:creationId xmlns:a16="http://schemas.microsoft.com/office/drawing/2014/main" id="{4B144E1F-0363-414A-8AF2-41E93C83EF19}"/>
              </a:ext>
            </a:extLst>
          </p:cNvPr>
          <p:cNvSpPr/>
          <p:nvPr userDrawn="1"/>
        </p:nvSpPr>
        <p:spPr>
          <a:xfrm>
            <a:off x="-3116" y="81001"/>
            <a:ext cx="3018548" cy="506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6" name="Text Placeholder 3">
            <a:extLst>
              <a:ext uri="{FF2B5EF4-FFF2-40B4-BE49-F238E27FC236}">
                <a16:creationId xmlns:a16="http://schemas.microsoft.com/office/drawing/2014/main" id="{CD6FC016-6FCA-4FA1-9E60-608DE9D7F044}"/>
              </a:ext>
            </a:extLst>
          </p:cNvPr>
          <p:cNvSpPr>
            <a:spLocks noGrp="1"/>
          </p:cNvSpPr>
          <p:nvPr>
            <p:ph type="body" sz="quarter" idx="15" hasCustomPrompt="1"/>
          </p:nvPr>
        </p:nvSpPr>
        <p:spPr>
          <a:xfrm>
            <a:off x="398769" y="1200457"/>
            <a:ext cx="2193475" cy="2775449"/>
          </a:xfrm>
        </p:spPr>
        <p:txBody>
          <a:bodyPr anchor="ctr"/>
          <a:lstStyle>
            <a:lvl1pPr algn="ctr">
              <a:defRPr sz="1350" i="0">
                <a:solidFill>
                  <a:schemeClr val="bg1"/>
                </a:solidFill>
                <a:latin typeface="Segoe UI Semilight" panose="020B0402040204020203" pitchFamily="34" charset="0"/>
                <a:ea typeface="Segoe UI" panose="020B0502040204020203" pitchFamily="34" charset="0"/>
                <a:cs typeface="Segoe UI Semilight" panose="020B0402040204020203" pitchFamily="34" charset="0"/>
              </a:defRPr>
            </a:lvl1pPr>
            <a:lvl2pPr>
              <a:defRPr>
                <a:solidFill>
                  <a:schemeClr val="bg1"/>
                </a:solidFill>
                <a:latin typeface="Segoe UI Semibold" panose="020B0702040204020203" pitchFamily="34" charset="0"/>
              </a:defRPr>
            </a:lvl2pPr>
            <a:lvl3pPr>
              <a:defRPr>
                <a:solidFill>
                  <a:schemeClr val="bg1"/>
                </a:solidFill>
                <a:latin typeface="Segoe UI Semibold" panose="020B0702040204020203" pitchFamily="34" charset="0"/>
              </a:defRPr>
            </a:lvl3pPr>
            <a:lvl4pPr>
              <a:defRPr>
                <a:solidFill>
                  <a:schemeClr val="bg1"/>
                </a:solidFill>
                <a:latin typeface="Segoe UI Semibold" panose="020B0702040204020203" pitchFamily="34" charset="0"/>
              </a:defRPr>
            </a:lvl4pPr>
            <a:lvl5pPr>
              <a:defRPr>
                <a:solidFill>
                  <a:schemeClr val="bg1"/>
                </a:solidFill>
                <a:latin typeface="Segoe UI Semibold" panose="020B0702040204020203" pitchFamily="34" charset="0"/>
              </a:defRPr>
            </a:lvl5pPr>
          </a:lstStyle>
          <a:p>
            <a:pPr lvl="0"/>
            <a:r>
              <a:rPr lang="en-AU" noProof="0"/>
              <a:t>Pull Quote</a:t>
            </a:r>
          </a:p>
        </p:txBody>
      </p:sp>
      <p:sp>
        <p:nvSpPr>
          <p:cNvPr id="17" name="Freeform 9">
            <a:extLst>
              <a:ext uri="{FF2B5EF4-FFF2-40B4-BE49-F238E27FC236}">
                <a16:creationId xmlns:a16="http://schemas.microsoft.com/office/drawing/2014/main" id="{A2B590F8-7704-4DB0-9D61-8BB7F632CAC6}"/>
              </a:ext>
            </a:extLst>
          </p:cNvPr>
          <p:cNvSpPr>
            <a:spLocks noChangeAspect="1" noEditPoints="1"/>
          </p:cNvSpPr>
          <p:nvPr userDrawn="1"/>
        </p:nvSpPr>
        <p:spPr bwMode="auto">
          <a:xfrm>
            <a:off x="409420" y="735546"/>
            <a:ext cx="389873"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accent1"/>
              </a:gs>
              <a:gs pos="50000">
                <a:schemeClr val="accent2"/>
              </a:gs>
              <a:gs pos="100000">
                <a:schemeClr val="accent4"/>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
        <p:nvSpPr>
          <p:cNvPr id="18" name="Freeform 10">
            <a:extLst>
              <a:ext uri="{FF2B5EF4-FFF2-40B4-BE49-F238E27FC236}">
                <a16:creationId xmlns:a16="http://schemas.microsoft.com/office/drawing/2014/main" id="{4515E85C-58DF-4B35-A51A-18816F209405}"/>
              </a:ext>
            </a:extLst>
          </p:cNvPr>
          <p:cNvSpPr>
            <a:spLocks noChangeAspect="1" noEditPoints="1"/>
          </p:cNvSpPr>
          <p:nvPr userDrawn="1"/>
        </p:nvSpPr>
        <p:spPr bwMode="auto">
          <a:xfrm rot="10800000">
            <a:off x="2213023" y="4191930"/>
            <a:ext cx="389873"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accent1"/>
              </a:gs>
              <a:gs pos="50000">
                <a:schemeClr val="accent2"/>
              </a:gs>
              <a:gs pos="100000">
                <a:schemeClr val="accent4"/>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
        <p:nvSpPr>
          <p:cNvPr id="19" name="TextBox 18">
            <a:extLst>
              <a:ext uri="{FF2B5EF4-FFF2-40B4-BE49-F238E27FC236}">
                <a16:creationId xmlns:a16="http://schemas.microsoft.com/office/drawing/2014/main" id="{15D7F6E2-AEDB-43DE-9349-450F22E693FC}"/>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Title 1">
            <a:extLst>
              <a:ext uri="{FF2B5EF4-FFF2-40B4-BE49-F238E27FC236}">
                <a16:creationId xmlns:a16="http://schemas.microsoft.com/office/drawing/2014/main" id="{A59C6269-30FF-4746-A6C7-0B5E39C7D1F4}"/>
              </a:ext>
            </a:extLst>
          </p:cNvPr>
          <p:cNvSpPr>
            <a:spLocks noGrp="1"/>
          </p:cNvSpPr>
          <p:nvPr>
            <p:ph type="title" hasCustomPrompt="1"/>
          </p:nvPr>
        </p:nvSpPr>
        <p:spPr>
          <a:xfrm>
            <a:off x="3356308" y="378000"/>
            <a:ext cx="5316923"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1" name="Content Placeholder 5">
            <a:extLst>
              <a:ext uri="{FF2B5EF4-FFF2-40B4-BE49-F238E27FC236}">
                <a16:creationId xmlns:a16="http://schemas.microsoft.com/office/drawing/2014/main" id="{AF0C6EB5-0C91-44F9-A180-DB9404E5D8F7}"/>
              </a:ext>
            </a:extLst>
          </p:cNvPr>
          <p:cNvSpPr>
            <a:spLocks noGrp="1"/>
          </p:cNvSpPr>
          <p:nvPr>
            <p:ph sz="quarter" idx="14"/>
          </p:nvPr>
        </p:nvSpPr>
        <p:spPr>
          <a:xfrm>
            <a:off x="3356308" y="1059582"/>
            <a:ext cx="5316923"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2" name="Text Placeholder 2">
            <a:extLst>
              <a:ext uri="{FF2B5EF4-FFF2-40B4-BE49-F238E27FC236}">
                <a16:creationId xmlns:a16="http://schemas.microsoft.com/office/drawing/2014/main" id="{5D4B3C02-4638-44DA-BFE0-EF5749755203}"/>
              </a:ext>
            </a:extLst>
          </p:cNvPr>
          <p:cNvSpPr>
            <a:spLocks noGrp="1"/>
          </p:cNvSpPr>
          <p:nvPr>
            <p:ph type="body" sz="quarter" idx="32" hasCustomPrompt="1"/>
          </p:nvPr>
        </p:nvSpPr>
        <p:spPr>
          <a:xfrm>
            <a:off x="3356309" y="4515966"/>
            <a:ext cx="5317629" cy="215411"/>
          </a:xfrm>
        </p:spPr>
        <p:txBody>
          <a:bodyPr anchor="ctr"/>
          <a:lstStyle>
            <a:lvl1pPr>
              <a:defRPr>
                <a:solidFill>
                  <a:schemeClr val="bg2"/>
                </a:solidFill>
              </a:defRPr>
            </a:lvl1pPr>
          </a:lstStyle>
          <a:p>
            <a:pPr lvl="0"/>
            <a:r>
              <a:rPr lang="en-AU" noProof="0"/>
              <a:t>Source</a:t>
            </a:r>
          </a:p>
        </p:txBody>
      </p:sp>
    </p:spTree>
    <p:extLst>
      <p:ext uri="{BB962C8B-B14F-4D97-AF65-F5344CB8AC3E}">
        <p14:creationId xmlns:p14="http://schemas.microsoft.com/office/powerpoint/2010/main" val="34550332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ight side panel Blu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D6B3BA-EE03-4C5B-8180-AEF5F5D86C51}"/>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CBC5CBB4-4893-4B1A-985A-103A6BA6076A}"/>
              </a:ext>
            </a:extLst>
          </p:cNvPr>
          <p:cNvSpPr/>
          <p:nvPr userDrawn="1"/>
        </p:nvSpPr>
        <p:spPr>
          <a:xfrm>
            <a:off x="6125452" y="81001"/>
            <a:ext cx="3018548" cy="506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3" name="Content Placeholder 5">
            <a:extLst>
              <a:ext uri="{FF2B5EF4-FFF2-40B4-BE49-F238E27FC236}">
                <a16:creationId xmlns:a16="http://schemas.microsoft.com/office/drawing/2014/main" id="{7DBA7E21-D8AB-48F2-A958-3CA01984E400}"/>
              </a:ext>
            </a:extLst>
          </p:cNvPr>
          <p:cNvSpPr>
            <a:spLocks noGrp="1"/>
          </p:cNvSpPr>
          <p:nvPr>
            <p:ph sz="quarter" idx="14"/>
          </p:nvPr>
        </p:nvSpPr>
        <p:spPr>
          <a:xfrm>
            <a:off x="498463" y="1059582"/>
            <a:ext cx="5250461"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8">
            <a:extLst>
              <a:ext uri="{FF2B5EF4-FFF2-40B4-BE49-F238E27FC236}">
                <a16:creationId xmlns:a16="http://schemas.microsoft.com/office/drawing/2014/main" id="{FDFDA2B6-48ED-4C27-95C6-F9D24CA1F324}"/>
              </a:ext>
            </a:extLst>
          </p:cNvPr>
          <p:cNvSpPr>
            <a:spLocks noGrp="1"/>
          </p:cNvSpPr>
          <p:nvPr>
            <p:ph type="body" sz="quarter" idx="31"/>
          </p:nvPr>
        </p:nvSpPr>
        <p:spPr>
          <a:xfrm>
            <a:off x="6499599" y="411510"/>
            <a:ext cx="2259943" cy="4266474"/>
          </a:xfrm>
        </p:spPr>
        <p:txBody>
          <a:bodyPr anchor="ctr"/>
          <a:lstStyle>
            <a:lvl1pPr>
              <a:defRPr sz="1200">
                <a:solidFill>
                  <a:schemeClr val="bg1"/>
                </a:solidFill>
                <a:latin typeface="Segoe UI Semilight" panose="020B0402040204020203" pitchFamily="34" charset="0"/>
                <a:cs typeface="Segoe UI Semilight" panose="020B0402040204020203" pitchFamily="34" charset="0"/>
              </a:defRPr>
            </a:lvl1pPr>
            <a:lvl2pPr>
              <a:buClr>
                <a:schemeClr val="bg1"/>
              </a:buClr>
              <a:defRPr sz="1200">
                <a:solidFill>
                  <a:schemeClr val="bg1"/>
                </a:solidFill>
                <a:latin typeface="Segoe UI Semilight" panose="020B0402040204020203" pitchFamily="34" charset="0"/>
                <a:cs typeface="Segoe UI Semilight" panose="020B0402040204020203" pitchFamily="34" charset="0"/>
              </a:defRPr>
            </a:lvl2pPr>
            <a:lvl3pPr>
              <a:buClr>
                <a:schemeClr val="bg1"/>
              </a:buClr>
              <a:defRPr sz="1200">
                <a:solidFill>
                  <a:schemeClr val="bg1"/>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5" name="Text Placeholder 2">
            <a:extLst>
              <a:ext uri="{FF2B5EF4-FFF2-40B4-BE49-F238E27FC236}">
                <a16:creationId xmlns:a16="http://schemas.microsoft.com/office/drawing/2014/main" id="{105BA0EE-03BB-47D6-945D-F542C37F946A}"/>
              </a:ext>
            </a:extLst>
          </p:cNvPr>
          <p:cNvSpPr>
            <a:spLocks noGrp="1"/>
          </p:cNvSpPr>
          <p:nvPr>
            <p:ph type="body" sz="quarter" idx="32" hasCustomPrompt="1"/>
          </p:nvPr>
        </p:nvSpPr>
        <p:spPr>
          <a:xfrm>
            <a:off x="498463" y="4515966"/>
            <a:ext cx="5250461" cy="215411"/>
          </a:xfrm>
        </p:spPr>
        <p:txBody>
          <a:bodyPr anchor="ctr"/>
          <a:lstStyle>
            <a:lvl1pPr>
              <a:defRPr>
                <a:solidFill>
                  <a:schemeClr val="bg2"/>
                </a:solidFill>
              </a:defRPr>
            </a:lvl1pPr>
          </a:lstStyle>
          <a:p>
            <a:pPr lvl="0"/>
            <a:r>
              <a:rPr lang="en-AU" noProof="0"/>
              <a:t>Source</a:t>
            </a:r>
          </a:p>
        </p:txBody>
      </p:sp>
      <p:sp>
        <p:nvSpPr>
          <p:cNvPr id="16" name="TextBox 15">
            <a:extLst>
              <a:ext uri="{FF2B5EF4-FFF2-40B4-BE49-F238E27FC236}">
                <a16:creationId xmlns:a16="http://schemas.microsoft.com/office/drawing/2014/main" id="{4E7155F1-D89B-4EDA-83B9-54A5402A86B7}"/>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a:extLst>
              <a:ext uri="{FF2B5EF4-FFF2-40B4-BE49-F238E27FC236}">
                <a16:creationId xmlns:a16="http://schemas.microsoft.com/office/drawing/2014/main" id="{490FA6C4-951D-41F2-9F14-48377C388ADA}"/>
              </a:ext>
            </a:extLst>
          </p:cNvPr>
          <p:cNvSpPr>
            <a:spLocks noGrp="1"/>
          </p:cNvSpPr>
          <p:nvPr>
            <p:ph type="title" hasCustomPrompt="1"/>
          </p:nvPr>
        </p:nvSpPr>
        <p:spPr>
          <a:xfrm>
            <a:off x="498463" y="378000"/>
            <a:ext cx="5250461"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19327762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ull quote blu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9BF95A-2728-4F9F-A594-485652C2252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Rectangle 14">
            <a:extLst>
              <a:ext uri="{FF2B5EF4-FFF2-40B4-BE49-F238E27FC236}">
                <a16:creationId xmlns:a16="http://schemas.microsoft.com/office/drawing/2014/main" id="{B7B973AC-8B9B-49A9-B6F3-3DCC6599BBC5}"/>
              </a:ext>
            </a:extLst>
          </p:cNvPr>
          <p:cNvSpPr/>
          <p:nvPr userDrawn="1"/>
        </p:nvSpPr>
        <p:spPr>
          <a:xfrm>
            <a:off x="6125452" y="81001"/>
            <a:ext cx="3018548" cy="506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6" name="Content Placeholder 5">
            <a:extLst>
              <a:ext uri="{FF2B5EF4-FFF2-40B4-BE49-F238E27FC236}">
                <a16:creationId xmlns:a16="http://schemas.microsoft.com/office/drawing/2014/main" id="{07B97D06-A83A-4C97-AE51-1BE9FE31747E}"/>
              </a:ext>
            </a:extLst>
          </p:cNvPr>
          <p:cNvSpPr>
            <a:spLocks noGrp="1"/>
          </p:cNvSpPr>
          <p:nvPr>
            <p:ph sz="quarter" idx="14"/>
          </p:nvPr>
        </p:nvSpPr>
        <p:spPr>
          <a:xfrm>
            <a:off x="498463" y="1059583"/>
            <a:ext cx="5250461" cy="338679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Text Placeholder 2">
            <a:extLst>
              <a:ext uri="{FF2B5EF4-FFF2-40B4-BE49-F238E27FC236}">
                <a16:creationId xmlns:a16="http://schemas.microsoft.com/office/drawing/2014/main" id="{F99D2168-A403-4A6B-AC27-05C1ABB3E488}"/>
              </a:ext>
            </a:extLst>
          </p:cNvPr>
          <p:cNvSpPr>
            <a:spLocks noGrp="1"/>
          </p:cNvSpPr>
          <p:nvPr>
            <p:ph type="body" sz="quarter" idx="32" hasCustomPrompt="1"/>
          </p:nvPr>
        </p:nvSpPr>
        <p:spPr>
          <a:xfrm>
            <a:off x="498463" y="4515966"/>
            <a:ext cx="5250461" cy="215411"/>
          </a:xfrm>
        </p:spPr>
        <p:txBody>
          <a:bodyPr anchor="ctr"/>
          <a:lstStyle>
            <a:lvl1pPr>
              <a:defRPr>
                <a:solidFill>
                  <a:schemeClr val="bg2"/>
                </a:solidFill>
              </a:defRPr>
            </a:lvl1pPr>
          </a:lstStyle>
          <a:p>
            <a:pPr lvl="0"/>
            <a:r>
              <a:rPr lang="en-AU" noProof="0"/>
              <a:t>Source</a:t>
            </a:r>
          </a:p>
        </p:txBody>
      </p:sp>
      <p:sp>
        <p:nvSpPr>
          <p:cNvPr id="18" name="TextBox 17">
            <a:extLst>
              <a:ext uri="{FF2B5EF4-FFF2-40B4-BE49-F238E27FC236}">
                <a16:creationId xmlns:a16="http://schemas.microsoft.com/office/drawing/2014/main" id="{85D76375-9309-4703-8B24-52D8A328AE88}"/>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Title 1">
            <a:extLst>
              <a:ext uri="{FF2B5EF4-FFF2-40B4-BE49-F238E27FC236}">
                <a16:creationId xmlns:a16="http://schemas.microsoft.com/office/drawing/2014/main" id="{AF292B91-5279-4701-8390-F6D7369C580C}"/>
              </a:ext>
            </a:extLst>
          </p:cNvPr>
          <p:cNvSpPr>
            <a:spLocks noGrp="1"/>
          </p:cNvSpPr>
          <p:nvPr>
            <p:ph type="title" hasCustomPrompt="1"/>
          </p:nvPr>
        </p:nvSpPr>
        <p:spPr>
          <a:xfrm>
            <a:off x="498463" y="378000"/>
            <a:ext cx="5250461"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0" name="Text Placeholder 3">
            <a:extLst>
              <a:ext uri="{FF2B5EF4-FFF2-40B4-BE49-F238E27FC236}">
                <a16:creationId xmlns:a16="http://schemas.microsoft.com/office/drawing/2014/main" id="{47AEEA2D-7899-4B01-BA60-5D3937026B97}"/>
              </a:ext>
            </a:extLst>
          </p:cNvPr>
          <p:cNvSpPr>
            <a:spLocks noGrp="1"/>
          </p:cNvSpPr>
          <p:nvPr>
            <p:ph type="body" sz="quarter" idx="15" hasCustomPrompt="1"/>
          </p:nvPr>
        </p:nvSpPr>
        <p:spPr>
          <a:xfrm>
            <a:off x="6537989" y="1200457"/>
            <a:ext cx="2193475" cy="2775449"/>
          </a:xfrm>
        </p:spPr>
        <p:txBody>
          <a:bodyPr anchor="ctr"/>
          <a:lstStyle>
            <a:lvl1pPr algn="ctr">
              <a:defRPr sz="1350" i="0">
                <a:solidFill>
                  <a:schemeClr val="bg1"/>
                </a:solidFill>
                <a:latin typeface="Segoe UI Semilight" panose="020B0402040204020203" pitchFamily="34" charset="0"/>
                <a:ea typeface="Segoe UI" panose="020B0502040204020203" pitchFamily="34" charset="0"/>
                <a:cs typeface="Segoe UI Semilight" panose="020B0402040204020203" pitchFamily="34" charset="0"/>
              </a:defRPr>
            </a:lvl1pPr>
            <a:lvl2pPr>
              <a:defRPr>
                <a:solidFill>
                  <a:schemeClr val="bg1"/>
                </a:solidFill>
                <a:latin typeface="Segoe UI Semibold" panose="020B0702040204020203" pitchFamily="34" charset="0"/>
              </a:defRPr>
            </a:lvl2pPr>
            <a:lvl3pPr>
              <a:defRPr>
                <a:solidFill>
                  <a:schemeClr val="bg1"/>
                </a:solidFill>
                <a:latin typeface="Segoe UI Semibold" panose="020B0702040204020203" pitchFamily="34" charset="0"/>
              </a:defRPr>
            </a:lvl3pPr>
            <a:lvl4pPr>
              <a:defRPr>
                <a:solidFill>
                  <a:schemeClr val="bg1"/>
                </a:solidFill>
                <a:latin typeface="Segoe UI Semibold" panose="020B0702040204020203" pitchFamily="34" charset="0"/>
              </a:defRPr>
            </a:lvl4pPr>
            <a:lvl5pPr>
              <a:defRPr>
                <a:solidFill>
                  <a:schemeClr val="bg1"/>
                </a:solidFill>
                <a:latin typeface="Segoe UI Semibold" panose="020B0702040204020203" pitchFamily="34" charset="0"/>
              </a:defRPr>
            </a:lvl5pPr>
          </a:lstStyle>
          <a:p>
            <a:pPr lvl="0"/>
            <a:r>
              <a:rPr lang="en-AU" noProof="0"/>
              <a:t>Pull Quote</a:t>
            </a:r>
          </a:p>
        </p:txBody>
      </p:sp>
      <p:sp>
        <p:nvSpPr>
          <p:cNvPr id="21" name="Freeform 14">
            <a:extLst>
              <a:ext uri="{FF2B5EF4-FFF2-40B4-BE49-F238E27FC236}">
                <a16:creationId xmlns:a16="http://schemas.microsoft.com/office/drawing/2014/main" id="{D94DBE22-C55B-4A83-8F16-4E0C5E447036}"/>
              </a:ext>
            </a:extLst>
          </p:cNvPr>
          <p:cNvSpPr>
            <a:spLocks noChangeAspect="1" noEditPoints="1"/>
          </p:cNvSpPr>
          <p:nvPr userDrawn="1"/>
        </p:nvSpPr>
        <p:spPr bwMode="auto">
          <a:xfrm>
            <a:off x="6548640" y="735546"/>
            <a:ext cx="389873"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accent1"/>
              </a:gs>
              <a:gs pos="50000">
                <a:schemeClr val="accent2"/>
              </a:gs>
              <a:gs pos="100000">
                <a:schemeClr val="accent4"/>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
        <p:nvSpPr>
          <p:cNvPr id="22" name="Freeform 16">
            <a:extLst>
              <a:ext uri="{FF2B5EF4-FFF2-40B4-BE49-F238E27FC236}">
                <a16:creationId xmlns:a16="http://schemas.microsoft.com/office/drawing/2014/main" id="{28811FC8-352F-450C-BD49-3B10BF874351}"/>
              </a:ext>
            </a:extLst>
          </p:cNvPr>
          <p:cNvSpPr>
            <a:spLocks noChangeAspect="1" noEditPoints="1"/>
          </p:cNvSpPr>
          <p:nvPr userDrawn="1"/>
        </p:nvSpPr>
        <p:spPr bwMode="auto">
          <a:xfrm rot="10800000">
            <a:off x="8352242" y="4191930"/>
            <a:ext cx="389873"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accent1"/>
              </a:gs>
              <a:gs pos="50000">
                <a:schemeClr val="accent2"/>
              </a:gs>
              <a:gs pos="100000">
                <a:schemeClr val="accent4"/>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Tree>
    <p:extLst>
      <p:ext uri="{BB962C8B-B14F-4D97-AF65-F5344CB8AC3E}">
        <p14:creationId xmlns:p14="http://schemas.microsoft.com/office/powerpoint/2010/main" val="35054208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de panel gre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734F1E-3EF4-4A35-A0AC-4ADCB333F1E5}"/>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1754946A-845D-4E11-B2AC-BA4276AB5B3F}"/>
              </a:ext>
            </a:extLst>
          </p:cNvPr>
          <p:cNvSpPr/>
          <p:nvPr userDrawn="1"/>
        </p:nvSpPr>
        <p:spPr>
          <a:xfrm>
            <a:off x="-3116" y="82278"/>
            <a:ext cx="3018548" cy="50612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3" name="Text Placeholder 8">
            <a:extLst>
              <a:ext uri="{FF2B5EF4-FFF2-40B4-BE49-F238E27FC236}">
                <a16:creationId xmlns:a16="http://schemas.microsoft.com/office/drawing/2014/main" id="{F63B4A19-594B-4105-A13B-5393F6AC169A}"/>
              </a:ext>
            </a:extLst>
          </p:cNvPr>
          <p:cNvSpPr>
            <a:spLocks noGrp="1"/>
          </p:cNvSpPr>
          <p:nvPr>
            <p:ph type="body" sz="quarter" idx="31"/>
          </p:nvPr>
        </p:nvSpPr>
        <p:spPr>
          <a:xfrm>
            <a:off x="365539" y="411510"/>
            <a:ext cx="2259943" cy="4266474"/>
          </a:xfrm>
        </p:spPr>
        <p:txBody>
          <a:bodyPr anchor="ctr"/>
          <a:lstStyle>
            <a:lvl1pPr>
              <a:defRPr sz="1200">
                <a:solidFill>
                  <a:schemeClr val="bg2"/>
                </a:solidFill>
                <a:latin typeface="Segoe UI Semilight" panose="020B0402040204020203" pitchFamily="34" charset="0"/>
                <a:cs typeface="Segoe UI Semilight" panose="020B0402040204020203" pitchFamily="34" charset="0"/>
              </a:defRPr>
            </a:lvl1pPr>
            <a:lvl2pPr>
              <a:buClr>
                <a:schemeClr val="bg2"/>
              </a:buClr>
              <a:defRPr sz="1200">
                <a:solidFill>
                  <a:schemeClr val="bg2"/>
                </a:solidFill>
                <a:latin typeface="Segoe UI Semilight" panose="020B0402040204020203" pitchFamily="34" charset="0"/>
                <a:cs typeface="Segoe UI Semilight" panose="020B0402040204020203" pitchFamily="34" charset="0"/>
              </a:defRPr>
            </a:lvl2pPr>
            <a:lvl3pPr>
              <a:buClr>
                <a:schemeClr val="bg2"/>
              </a:buClr>
              <a:defRPr sz="1200">
                <a:solidFill>
                  <a:schemeClr val="bg2"/>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4" name="TextBox 13">
            <a:extLst>
              <a:ext uri="{FF2B5EF4-FFF2-40B4-BE49-F238E27FC236}">
                <a16:creationId xmlns:a16="http://schemas.microsoft.com/office/drawing/2014/main" id="{3A99AE81-8ADA-4A5B-A578-A7CA64EA8D0A}"/>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a:extLst>
              <a:ext uri="{FF2B5EF4-FFF2-40B4-BE49-F238E27FC236}">
                <a16:creationId xmlns:a16="http://schemas.microsoft.com/office/drawing/2014/main" id="{E8A5F398-7EA1-4CCD-9BA8-8B109E6DA5DB}"/>
              </a:ext>
            </a:extLst>
          </p:cNvPr>
          <p:cNvSpPr>
            <a:spLocks noGrp="1"/>
          </p:cNvSpPr>
          <p:nvPr>
            <p:ph type="title" hasCustomPrompt="1"/>
          </p:nvPr>
        </p:nvSpPr>
        <p:spPr>
          <a:xfrm>
            <a:off x="3356308" y="378000"/>
            <a:ext cx="5316923"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16" name="Content Placeholder 5">
            <a:extLst>
              <a:ext uri="{FF2B5EF4-FFF2-40B4-BE49-F238E27FC236}">
                <a16:creationId xmlns:a16="http://schemas.microsoft.com/office/drawing/2014/main" id="{48500E6D-56B6-4175-AE41-330BA69379AD}"/>
              </a:ext>
            </a:extLst>
          </p:cNvPr>
          <p:cNvSpPr>
            <a:spLocks noGrp="1"/>
          </p:cNvSpPr>
          <p:nvPr>
            <p:ph sz="quarter" idx="14"/>
          </p:nvPr>
        </p:nvSpPr>
        <p:spPr>
          <a:xfrm>
            <a:off x="3356308" y="1059582"/>
            <a:ext cx="5316923"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Text Placeholder 2">
            <a:extLst>
              <a:ext uri="{FF2B5EF4-FFF2-40B4-BE49-F238E27FC236}">
                <a16:creationId xmlns:a16="http://schemas.microsoft.com/office/drawing/2014/main" id="{371D9E08-32E2-4C38-9B80-D632EA5D519E}"/>
              </a:ext>
            </a:extLst>
          </p:cNvPr>
          <p:cNvSpPr>
            <a:spLocks noGrp="1"/>
          </p:cNvSpPr>
          <p:nvPr>
            <p:ph type="body" sz="quarter" idx="32" hasCustomPrompt="1"/>
          </p:nvPr>
        </p:nvSpPr>
        <p:spPr>
          <a:xfrm>
            <a:off x="3356309" y="4515966"/>
            <a:ext cx="5317629" cy="215411"/>
          </a:xfrm>
        </p:spPr>
        <p:txBody>
          <a:bodyPr anchor="ctr"/>
          <a:lstStyle>
            <a:lvl1pPr>
              <a:defRPr>
                <a:solidFill>
                  <a:schemeClr val="bg2"/>
                </a:solidFill>
              </a:defRPr>
            </a:lvl1pPr>
          </a:lstStyle>
          <a:p>
            <a:pPr lvl="0"/>
            <a:r>
              <a:rPr lang="en-AU" noProof="0"/>
              <a:t>Source</a:t>
            </a:r>
          </a:p>
        </p:txBody>
      </p:sp>
    </p:spTree>
    <p:extLst>
      <p:ext uri="{BB962C8B-B14F-4D97-AF65-F5344CB8AC3E}">
        <p14:creationId xmlns:p14="http://schemas.microsoft.com/office/powerpoint/2010/main" val="23126982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ight side panel gre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6829C7-E109-49EF-8DF0-7D53694AF40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Rectangle 11">
            <a:extLst>
              <a:ext uri="{FF2B5EF4-FFF2-40B4-BE49-F238E27FC236}">
                <a16:creationId xmlns:a16="http://schemas.microsoft.com/office/drawing/2014/main" id="{D1752741-EDEF-49C3-BEF9-0A0C57A60CD7}"/>
              </a:ext>
            </a:extLst>
          </p:cNvPr>
          <p:cNvSpPr/>
          <p:nvPr userDrawn="1"/>
        </p:nvSpPr>
        <p:spPr>
          <a:xfrm>
            <a:off x="6125452" y="82278"/>
            <a:ext cx="3018548" cy="50612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3" name="Text Placeholder 8">
            <a:extLst>
              <a:ext uri="{FF2B5EF4-FFF2-40B4-BE49-F238E27FC236}">
                <a16:creationId xmlns:a16="http://schemas.microsoft.com/office/drawing/2014/main" id="{1C2253F8-BB73-40D8-85C9-DAC2E103260C}"/>
              </a:ext>
            </a:extLst>
          </p:cNvPr>
          <p:cNvSpPr>
            <a:spLocks noGrp="1"/>
          </p:cNvSpPr>
          <p:nvPr>
            <p:ph type="body" sz="quarter" idx="31"/>
          </p:nvPr>
        </p:nvSpPr>
        <p:spPr>
          <a:xfrm>
            <a:off x="6499599" y="432048"/>
            <a:ext cx="2259943" cy="4266474"/>
          </a:xfrm>
        </p:spPr>
        <p:txBody>
          <a:bodyPr anchor="ctr"/>
          <a:lstStyle>
            <a:lvl1pPr>
              <a:defRPr sz="1200">
                <a:solidFill>
                  <a:schemeClr val="bg2"/>
                </a:solidFill>
                <a:latin typeface="Segoe UI Semilight" panose="020B0402040204020203" pitchFamily="34" charset="0"/>
                <a:cs typeface="Segoe UI Semilight" panose="020B0402040204020203" pitchFamily="34" charset="0"/>
              </a:defRPr>
            </a:lvl1pPr>
            <a:lvl2pPr>
              <a:buClr>
                <a:schemeClr val="bg2"/>
              </a:buClr>
              <a:defRPr sz="1200">
                <a:solidFill>
                  <a:schemeClr val="bg2"/>
                </a:solidFill>
                <a:latin typeface="Segoe UI Semilight" panose="020B0402040204020203" pitchFamily="34" charset="0"/>
                <a:cs typeface="Segoe UI Semilight" panose="020B0402040204020203" pitchFamily="34" charset="0"/>
              </a:defRPr>
            </a:lvl2pPr>
            <a:lvl3pPr>
              <a:buClr>
                <a:schemeClr val="bg2"/>
              </a:buClr>
              <a:defRPr sz="1200">
                <a:solidFill>
                  <a:schemeClr val="bg2"/>
                </a:solidFill>
                <a:latin typeface="Segoe UI Semilight" panose="020B0402040204020203" pitchFamily="34" charset="0"/>
                <a:cs typeface="Segoe UI Semilight" panose="020B0402040204020203" pitchFamily="34" charset="0"/>
              </a:defRPr>
            </a:lvl3pPr>
          </a:lstStyle>
          <a:p>
            <a:pPr lvl="0"/>
            <a:r>
              <a:rPr lang="en-US" noProof="0"/>
              <a:t>Click to edit Master text styles</a:t>
            </a:r>
          </a:p>
          <a:p>
            <a:pPr lvl="1"/>
            <a:r>
              <a:rPr lang="en-US" noProof="0"/>
              <a:t>Second level</a:t>
            </a:r>
          </a:p>
          <a:p>
            <a:pPr lvl="2"/>
            <a:r>
              <a:rPr lang="en-US" noProof="0"/>
              <a:t>Third level</a:t>
            </a:r>
          </a:p>
        </p:txBody>
      </p:sp>
      <p:sp>
        <p:nvSpPr>
          <p:cNvPr id="14" name="TextBox 13">
            <a:extLst>
              <a:ext uri="{FF2B5EF4-FFF2-40B4-BE49-F238E27FC236}">
                <a16:creationId xmlns:a16="http://schemas.microsoft.com/office/drawing/2014/main" id="{763D4EB4-8023-462E-9EA7-466E441A2EE3}"/>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5" name="Content Placeholder 5">
            <a:extLst>
              <a:ext uri="{FF2B5EF4-FFF2-40B4-BE49-F238E27FC236}">
                <a16:creationId xmlns:a16="http://schemas.microsoft.com/office/drawing/2014/main" id="{CAF87464-2213-4C1E-825B-4DBABB245D68}"/>
              </a:ext>
            </a:extLst>
          </p:cNvPr>
          <p:cNvSpPr>
            <a:spLocks noGrp="1"/>
          </p:cNvSpPr>
          <p:nvPr>
            <p:ph sz="quarter" idx="14"/>
          </p:nvPr>
        </p:nvSpPr>
        <p:spPr>
          <a:xfrm>
            <a:off x="498463" y="1059583"/>
            <a:ext cx="5250461" cy="338679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ext Placeholder 2">
            <a:extLst>
              <a:ext uri="{FF2B5EF4-FFF2-40B4-BE49-F238E27FC236}">
                <a16:creationId xmlns:a16="http://schemas.microsoft.com/office/drawing/2014/main" id="{B6A311A4-D648-4B91-8CAF-BEBEB4639173}"/>
              </a:ext>
            </a:extLst>
          </p:cNvPr>
          <p:cNvSpPr>
            <a:spLocks noGrp="1"/>
          </p:cNvSpPr>
          <p:nvPr>
            <p:ph type="body" sz="quarter" idx="32" hasCustomPrompt="1"/>
          </p:nvPr>
        </p:nvSpPr>
        <p:spPr>
          <a:xfrm>
            <a:off x="498463" y="4515966"/>
            <a:ext cx="5250461" cy="215411"/>
          </a:xfrm>
        </p:spPr>
        <p:txBody>
          <a:bodyPr anchor="ctr"/>
          <a:lstStyle>
            <a:lvl1pPr>
              <a:defRPr>
                <a:solidFill>
                  <a:schemeClr val="bg2"/>
                </a:solidFill>
              </a:defRPr>
            </a:lvl1pPr>
          </a:lstStyle>
          <a:p>
            <a:pPr lvl="0"/>
            <a:r>
              <a:rPr lang="en-AU" noProof="0"/>
              <a:t>Source</a:t>
            </a:r>
          </a:p>
        </p:txBody>
      </p:sp>
      <p:sp>
        <p:nvSpPr>
          <p:cNvPr id="17" name="Title 1">
            <a:extLst>
              <a:ext uri="{FF2B5EF4-FFF2-40B4-BE49-F238E27FC236}">
                <a16:creationId xmlns:a16="http://schemas.microsoft.com/office/drawing/2014/main" id="{ABDF6396-23F2-43E1-B299-F72AE69F8C15}"/>
              </a:ext>
            </a:extLst>
          </p:cNvPr>
          <p:cNvSpPr>
            <a:spLocks noGrp="1"/>
          </p:cNvSpPr>
          <p:nvPr>
            <p:ph type="title" hasCustomPrompt="1"/>
          </p:nvPr>
        </p:nvSpPr>
        <p:spPr>
          <a:xfrm>
            <a:off x="498463" y="378000"/>
            <a:ext cx="5250461"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19590494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ull quote lef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734D43B-4BF0-4AAF-9441-2142DA067BB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Rectangle 14">
            <a:extLst>
              <a:ext uri="{FF2B5EF4-FFF2-40B4-BE49-F238E27FC236}">
                <a16:creationId xmlns:a16="http://schemas.microsoft.com/office/drawing/2014/main" id="{65A2B13B-A210-4FC0-9F56-4A439D30D1A8}"/>
              </a:ext>
            </a:extLst>
          </p:cNvPr>
          <p:cNvSpPr/>
          <p:nvPr userDrawn="1"/>
        </p:nvSpPr>
        <p:spPr>
          <a:xfrm>
            <a:off x="-3116" y="82278"/>
            <a:ext cx="3018548" cy="50612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6" name="Freeform 8">
            <a:extLst>
              <a:ext uri="{FF2B5EF4-FFF2-40B4-BE49-F238E27FC236}">
                <a16:creationId xmlns:a16="http://schemas.microsoft.com/office/drawing/2014/main" id="{95951480-4BA6-4258-AA9F-B0C90E364F0B}"/>
              </a:ext>
            </a:extLst>
          </p:cNvPr>
          <p:cNvSpPr>
            <a:spLocks noChangeAspect="1" noEditPoints="1"/>
          </p:cNvSpPr>
          <p:nvPr userDrawn="1"/>
        </p:nvSpPr>
        <p:spPr bwMode="auto">
          <a:xfrm>
            <a:off x="409421" y="735546"/>
            <a:ext cx="389876"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bg2"/>
              </a:gs>
              <a:gs pos="50000">
                <a:schemeClr val="tx2"/>
              </a:gs>
              <a:gs pos="100000">
                <a:schemeClr val="accent6"/>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
        <p:nvSpPr>
          <p:cNvPr id="17" name="Freeform 9">
            <a:extLst>
              <a:ext uri="{FF2B5EF4-FFF2-40B4-BE49-F238E27FC236}">
                <a16:creationId xmlns:a16="http://schemas.microsoft.com/office/drawing/2014/main" id="{66BBD5D6-65DE-4B7E-A92F-FC9C6203E41E}"/>
              </a:ext>
            </a:extLst>
          </p:cNvPr>
          <p:cNvSpPr>
            <a:spLocks noChangeAspect="1" noEditPoints="1"/>
          </p:cNvSpPr>
          <p:nvPr userDrawn="1"/>
        </p:nvSpPr>
        <p:spPr bwMode="auto">
          <a:xfrm rot="10800000">
            <a:off x="2213020" y="4191930"/>
            <a:ext cx="389876"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bg2"/>
              </a:gs>
              <a:gs pos="50000">
                <a:schemeClr val="tx2"/>
              </a:gs>
              <a:gs pos="100000">
                <a:schemeClr val="accent6"/>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
        <p:nvSpPr>
          <p:cNvPr id="18" name="Text Placeholder 3">
            <a:extLst>
              <a:ext uri="{FF2B5EF4-FFF2-40B4-BE49-F238E27FC236}">
                <a16:creationId xmlns:a16="http://schemas.microsoft.com/office/drawing/2014/main" id="{9DB145FA-3D84-40AB-80F0-F9C97AF71EFB}"/>
              </a:ext>
            </a:extLst>
          </p:cNvPr>
          <p:cNvSpPr>
            <a:spLocks noGrp="1"/>
          </p:cNvSpPr>
          <p:nvPr>
            <p:ph type="body" sz="quarter" idx="15" hasCustomPrompt="1"/>
          </p:nvPr>
        </p:nvSpPr>
        <p:spPr>
          <a:xfrm>
            <a:off x="409421" y="1200457"/>
            <a:ext cx="2193475" cy="2775449"/>
          </a:xfrm>
        </p:spPr>
        <p:txBody>
          <a:bodyPr anchor="ctr"/>
          <a:lstStyle>
            <a:lvl1pPr algn="ctr">
              <a:defRPr sz="1350" i="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a:defRPr>
                <a:solidFill>
                  <a:schemeClr val="bg1"/>
                </a:solidFill>
                <a:latin typeface="Segoe UI Semibold" panose="020B0702040204020203" pitchFamily="34" charset="0"/>
              </a:defRPr>
            </a:lvl2pPr>
            <a:lvl3pPr>
              <a:defRPr>
                <a:solidFill>
                  <a:schemeClr val="bg1"/>
                </a:solidFill>
                <a:latin typeface="Segoe UI Semibold" panose="020B0702040204020203" pitchFamily="34" charset="0"/>
              </a:defRPr>
            </a:lvl3pPr>
            <a:lvl4pPr>
              <a:defRPr>
                <a:solidFill>
                  <a:schemeClr val="bg1"/>
                </a:solidFill>
                <a:latin typeface="Segoe UI Semibold" panose="020B0702040204020203" pitchFamily="34" charset="0"/>
              </a:defRPr>
            </a:lvl4pPr>
            <a:lvl5pPr>
              <a:defRPr>
                <a:solidFill>
                  <a:schemeClr val="bg1"/>
                </a:solidFill>
                <a:latin typeface="Segoe UI Semibold" panose="020B0702040204020203" pitchFamily="34" charset="0"/>
              </a:defRPr>
            </a:lvl5pPr>
          </a:lstStyle>
          <a:p>
            <a:pPr lvl="0"/>
            <a:r>
              <a:rPr lang="en-AU" noProof="0"/>
              <a:t>Pull Quote</a:t>
            </a:r>
          </a:p>
        </p:txBody>
      </p:sp>
      <p:sp>
        <p:nvSpPr>
          <p:cNvPr id="19" name="TextBox 18">
            <a:extLst>
              <a:ext uri="{FF2B5EF4-FFF2-40B4-BE49-F238E27FC236}">
                <a16:creationId xmlns:a16="http://schemas.microsoft.com/office/drawing/2014/main" id="{15623403-CD01-42B8-A1E6-21D0B431269F}"/>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Title 1">
            <a:extLst>
              <a:ext uri="{FF2B5EF4-FFF2-40B4-BE49-F238E27FC236}">
                <a16:creationId xmlns:a16="http://schemas.microsoft.com/office/drawing/2014/main" id="{E10C6AF6-AE2B-4F66-B312-D97102D80AC9}"/>
              </a:ext>
            </a:extLst>
          </p:cNvPr>
          <p:cNvSpPr>
            <a:spLocks noGrp="1"/>
          </p:cNvSpPr>
          <p:nvPr>
            <p:ph type="title" hasCustomPrompt="1"/>
          </p:nvPr>
        </p:nvSpPr>
        <p:spPr>
          <a:xfrm>
            <a:off x="3356308" y="378000"/>
            <a:ext cx="5316923"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1" name="Content Placeholder 5">
            <a:extLst>
              <a:ext uri="{FF2B5EF4-FFF2-40B4-BE49-F238E27FC236}">
                <a16:creationId xmlns:a16="http://schemas.microsoft.com/office/drawing/2014/main" id="{455ABC6D-CFC2-4285-B6AF-70C09F37AD1D}"/>
              </a:ext>
            </a:extLst>
          </p:cNvPr>
          <p:cNvSpPr>
            <a:spLocks noGrp="1"/>
          </p:cNvSpPr>
          <p:nvPr>
            <p:ph sz="quarter" idx="14"/>
          </p:nvPr>
        </p:nvSpPr>
        <p:spPr>
          <a:xfrm>
            <a:off x="3356308" y="1059582"/>
            <a:ext cx="5316923" cy="340237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2" name="Text Placeholder 2">
            <a:extLst>
              <a:ext uri="{FF2B5EF4-FFF2-40B4-BE49-F238E27FC236}">
                <a16:creationId xmlns:a16="http://schemas.microsoft.com/office/drawing/2014/main" id="{EA55524C-9A30-4A93-A884-9E1376BF1C15}"/>
              </a:ext>
            </a:extLst>
          </p:cNvPr>
          <p:cNvSpPr>
            <a:spLocks noGrp="1"/>
          </p:cNvSpPr>
          <p:nvPr>
            <p:ph type="body" sz="quarter" idx="32" hasCustomPrompt="1"/>
          </p:nvPr>
        </p:nvSpPr>
        <p:spPr>
          <a:xfrm>
            <a:off x="3356309" y="4515966"/>
            <a:ext cx="5317629" cy="215411"/>
          </a:xfrm>
        </p:spPr>
        <p:txBody>
          <a:bodyPr anchor="ctr"/>
          <a:lstStyle>
            <a:lvl1pPr>
              <a:defRPr>
                <a:solidFill>
                  <a:schemeClr val="bg2"/>
                </a:solidFill>
              </a:defRPr>
            </a:lvl1pPr>
          </a:lstStyle>
          <a:p>
            <a:pPr lvl="0"/>
            <a:r>
              <a:rPr lang="en-AU" noProof="0"/>
              <a:t>Source</a:t>
            </a:r>
          </a:p>
        </p:txBody>
      </p:sp>
    </p:spTree>
    <p:extLst>
      <p:ext uri="{BB962C8B-B14F-4D97-AF65-F5344CB8AC3E}">
        <p14:creationId xmlns:p14="http://schemas.microsoft.com/office/powerpoint/2010/main" val="36274710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ull quote grey">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7FEBB0F-4AB5-4F69-A00E-ECD067A49C6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Rectangle 14">
            <a:extLst>
              <a:ext uri="{FF2B5EF4-FFF2-40B4-BE49-F238E27FC236}">
                <a16:creationId xmlns:a16="http://schemas.microsoft.com/office/drawing/2014/main" id="{A9972D23-CDEC-4A62-9389-5455AD1C5619}"/>
              </a:ext>
            </a:extLst>
          </p:cNvPr>
          <p:cNvSpPr/>
          <p:nvPr userDrawn="1"/>
        </p:nvSpPr>
        <p:spPr>
          <a:xfrm>
            <a:off x="6139808" y="82278"/>
            <a:ext cx="3018548" cy="50612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sp>
        <p:nvSpPr>
          <p:cNvPr id="16" name="TextBox 15">
            <a:extLst>
              <a:ext uri="{FF2B5EF4-FFF2-40B4-BE49-F238E27FC236}">
                <a16:creationId xmlns:a16="http://schemas.microsoft.com/office/drawing/2014/main" id="{E364A2ED-2F21-4A76-B756-B7C1FD67A2FC}"/>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7" name="Freeform 14">
            <a:extLst>
              <a:ext uri="{FF2B5EF4-FFF2-40B4-BE49-F238E27FC236}">
                <a16:creationId xmlns:a16="http://schemas.microsoft.com/office/drawing/2014/main" id="{3B3F7677-4AB0-4A3A-BB52-83EEB7B227C3}"/>
              </a:ext>
            </a:extLst>
          </p:cNvPr>
          <p:cNvSpPr>
            <a:spLocks noChangeAspect="1" noEditPoints="1"/>
          </p:cNvSpPr>
          <p:nvPr userDrawn="1"/>
        </p:nvSpPr>
        <p:spPr bwMode="auto">
          <a:xfrm>
            <a:off x="6552345" y="735546"/>
            <a:ext cx="389876"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bg2"/>
              </a:gs>
              <a:gs pos="50000">
                <a:schemeClr val="tx2"/>
              </a:gs>
              <a:gs pos="100000">
                <a:schemeClr val="accent6"/>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
        <p:nvSpPr>
          <p:cNvPr id="18" name="Freeform 15">
            <a:extLst>
              <a:ext uri="{FF2B5EF4-FFF2-40B4-BE49-F238E27FC236}">
                <a16:creationId xmlns:a16="http://schemas.microsoft.com/office/drawing/2014/main" id="{EC7B4307-EDB7-471A-917B-6F57C73C7386}"/>
              </a:ext>
            </a:extLst>
          </p:cNvPr>
          <p:cNvSpPr>
            <a:spLocks noChangeAspect="1" noEditPoints="1"/>
          </p:cNvSpPr>
          <p:nvPr userDrawn="1"/>
        </p:nvSpPr>
        <p:spPr bwMode="auto">
          <a:xfrm rot="10800000">
            <a:off x="8355943" y="4191930"/>
            <a:ext cx="389876" cy="254444"/>
          </a:xfrm>
          <a:custGeom>
            <a:avLst/>
            <a:gdLst>
              <a:gd name="T0" fmla="*/ 170 w 285"/>
              <a:gd name="T1" fmla="*/ 229 h 229"/>
              <a:gd name="T2" fmla="*/ 163 w 285"/>
              <a:gd name="T3" fmla="*/ 183 h 229"/>
              <a:gd name="T4" fmla="*/ 165 w 285"/>
              <a:gd name="T5" fmla="*/ 99 h 229"/>
              <a:gd name="T6" fmla="*/ 186 w 285"/>
              <a:gd name="T7" fmla="*/ 29 h 229"/>
              <a:gd name="T8" fmla="*/ 251 w 285"/>
              <a:gd name="T9" fmla="*/ 0 h 229"/>
              <a:gd name="T10" fmla="*/ 284 w 285"/>
              <a:gd name="T11" fmla="*/ 57 h 229"/>
              <a:gd name="T12" fmla="*/ 278 w 285"/>
              <a:gd name="T13" fmla="*/ 66 h 229"/>
              <a:gd name="T14" fmla="*/ 231 w 285"/>
              <a:gd name="T15" fmla="*/ 108 h 229"/>
              <a:gd name="T16" fmla="*/ 284 w 285"/>
              <a:gd name="T17" fmla="*/ 114 h 229"/>
              <a:gd name="T18" fmla="*/ 278 w 285"/>
              <a:gd name="T19" fmla="*/ 229 h 229"/>
              <a:gd name="T20" fmla="*/ 272 w 285"/>
              <a:gd name="T21" fmla="*/ 217 h 229"/>
              <a:gd name="T22" fmla="*/ 224 w 285"/>
              <a:gd name="T23" fmla="*/ 120 h 229"/>
              <a:gd name="T24" fmla="*/ 233 w 285"/>
              <a:gd name="T25" fmla="*/ 68 h 229"/>
              <a:gd name="T26" fmla="*/ 248 w 285"/>
              <a:gd name="T27" fmla="*/ 12 h 229"/>
              <a:gd name="T28" fmla="*/ 196 w 285"/>
              <a:gd name="T29" fmla="*/ 36 h 229"/>
              <a:gd name="T30" fmla="*/ 176 w 285"/>
              <a:gd name="T31" fmla="*/ 100 h 229"/>
              <a:gd name="T32" fmla="*/ 175 w 285"/>
              <a:gd name="T33" fmla="*/ 182 h 229"/>
              <a:gd name="T34" fmla="*/ 116 w 285"/>
              <a:gd name="T35" fmla="*/ 229 h 229"/>
              <a:gd name="T36" fmla="*/ 1 w 285"/>
              <a:gd name="T37" fmla="*/ 223 h 229"/>
              <a:gd name="T38" fmla="*/ 0 w 285"/>
              <a:gd name="T39" fmla="*/ 143 h 229"/>
              <a:gd name="T40" fmla="*/ 9 w 285"/>
              <a:gd name="T41" fmla="*/ 61 h 229"/>
              <a:gd name="T42" fmla="*/ 50 w 285"/>
              <a:gd name="T43" fmla="*/ 8 h 229"/>
              <a:gd name="T44" fmla="*/ 94 w 285"/>
              <a:gd name="T45" fmla="*/ 3 h 229"/>
              <a:gd name="T46" fmla="*/ 121 w 285"/>
              <a:gd name="T47" fmla="*/ 63 h 229"/>
              <a:gd name="T48" fmla="*/ 78 w 285"/>
              <a:gd name="T49" fmla="*/ 77 h 229"/>
              <a:gd name="T50" fmla="*/ 116 w 285"/>
              <a:gd name="T51" fmla="*/ 108 h 229"/>
              <a:gd name="T52" fmla="*/ 122 w 285"/>
              <a:gd name="T53" fmla="*/ 223 h 229"/>
              <a:gd name="T54" fmla="*/ 13 w 285"/>
              <a:gd name="T55" fmla="*/ 217 h 229"/>
              <a:gd name="T56" fmla="*/ 110 w 285"/>
              <a:gd name="T57" fmla="*/ 120 h 229"/>
              <a:gd name="T58" fmla="*/ 55 w 285"/>
              <a:gd name="T59" fmla="*/ 114 h 229"/>
              <a:gd name="T60" fmla="*/ 106 w 285"/>
              <a:gd name="T61" fmla="*/ 54 h 229"/>
              <a:gd name="T62" fmla="*/ 55 w 285"/>
              <a:gd name="T63" fmla="*/ 18 h 229"/>
              <a:gd name="T64" fmla="*/ 20 w 285"/>
              <a:gd name="T65" fmla="*/ 64 h 229"/>
              <a:gd name="T66" fmla="*/ 12 w 285"/>
              <a:gd name="T67" fmla="*/ 143 h 229"/>
              <a:gd name="T68" fmla="*/ 13 w 285"/>
              <a:gd name="T69" fmla="*/ 217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5" h="229">
                <a:moveTo>
                  <a:pt x="278" y="229"/>
                </a:moveTo>
                <a:cubicBezTo>
                  <a:pt x="170" y="229"/>
                  <a:pt x="170" y="229"/>
                  <a:pt x="170" y="229"/>
                </a:cubicBezTo>
                <a:cubicBezTo>
                  <a:pt x="167" y="229"/>
                  <a:pt x="164" y="226"/>
                  <a:pt x="164" y="223"/>
                </a:cubicBezTo>
                <a:cubicBezTo>
                  <a:pt x="164" y="214"/>
                  <a:pt x="164" y="201"/>
                  <a:pt x="163" y="183"/>
                </a:cubicBezTo>
                <a:cubicBezTo>
                  <a:pt x="163" y="143"/>
                  <a:pt x="163" y="143"/>
                  <a:pt x="163" y="143"/>
                </a:cubicBezTo>
                <a:cubicBezTo>
                  <a:pt x="163" y="126"/>
                  <a:pt x="163" y="112"/>
                  <a:pt x="165" y="99"/>
                </a:cubicBezTo>
                <a:cubicBezTo>
                  <a:pt x="165" y="88"/>
                  <a:pt x="167" y="77"/>
                  <a:pt x="171" y="62"/>
                </a:cubicBezTo>
                <a:cubicBezTo>
                  <a:pt x="174" y="49"/>
                  <a:pt x="179" y="38"/>
                  <a:pt x="186" y="29"/>
                </a:cubicBezTo>
                <a:cubicBezTo>
                  <a:pt x="192" y="20"/>
                  <a:pt x="201" y="13"/>
                  <a:pt x="213" y="8"/>
                </a:cubicBezTo>
                <a:cubicBezTo>
                  <a:pt x="224" y="3"/>
                  <a:pt x="237" y="0"/>
                  <a:pt x="251" y="0"/>
                </a:cubicBezTo>
                <a:cubicBezTo>
                  <a:pt x="254" y="0"/>
                  <a:pt x="256" y="1"/>
                  <a:pt x="257" y="3"/>
                </a:cubicBezTo>
                <a:cubicBezTo>
                  <a:pt x="284" y="57"/>
                  <a:pt x="284" y="57"/>
                  <a:pt x="284" y="57"/>
                </a:cubicBezTo>
                <a:cubicBezTo>
                  <a:pt x="285" y="59"/>
                  <a:pt x="285" y="61"/>
                  <a:pt x="283" y="63"/>
                </a:cubicBezTo>
                <a:cubicBezTo>
                  <a:pt x="282" y="65"/>
                  <a:pt x="280" y="66"/>
                  <a:pt x="278" y="66"/>
                </a:cubicBezTo>
                <a:cubicBezTo>
                  <a:pt x="261" y="66"/>
                  <a:pt x="249" y="70"/>
                  <a:pt x="241" y="77"/>
                </a:cubicBezTo>
                <a:cubicBezTo>
                  <a:pt x="235" y="83"/>
                  <a:pt x="231" y="94"/>
                  <a:pt x="231" y="108"/>
                </a:cubicBezTo>
                <a:cubicBezTo>
                  <a:pt x="278" y="108"/>
                  <a:pt x="278" y="108"/>
                  <a:pt x="278" y="108"/>
                </a:cubicBezTo>
                <a:cubicBezTo>
                  <a:pt x="282" y="108"/>
                  <a:pt x="284" y="111"/>
                  <a:pt x="284" y="114"/>
                </a:cubicBezTo>
                <a:cubicBezTo>
                  <a:pt x="284" y="223"/>
                  <a:pt x="284" y="223"/>
                  <a:pt x="284" y="223"/>
                </a:cubicBezTo>
                <a:cubicBezTo>
                  <a:pt x="284" y="226"/>
                  <a:pt x="282" y="229"/>
                  <a:pt x="278" y="229"/>
                </a:cubicBezTo>
                <a:close/>
                <a:moveTo>
                  <a:pt x="176" y="217"/>
                </a:moveTo>
                <a:cubicBezTo>
                  <a:pt x="272" y="217"/>
                  <a:pt x="272" y="217"/>
                  <a:pt x="272" y="217"/>
                </a:cubicBezTo>
                <a:cubicBezTo>
                  <a:pt x="272" y="120"/>
                  <a:pt x="272" y="120"/>
                  <a:pt x="272" y="120"/>
                </a:cubicBezTo>
                <a:cubicBezTo>
                  <a:pt x="224" y="120"/>
                  <a:pt x="224" y="120"/>
                  <a:pt x="224" y="120"/>
                </a:cubicBezTo>
                <a:cubicBezTo>
                  <a:pt x="221" y="120"/>
                  <a:pt x="218" y="118"/>
                  <a:pt x="218" y="114"/>
                </a:cubicBezTo>
                <a:cubicBezTo>
                  <a:pt x="218" y="94"/>
                  <a:pt x="223" y="78"/>
                  <a:pt x="233" y="68"/>
                </a:cubicBezTo>
                <a:cubicBezTo>
                  <a:pt x="241" y="60"/>
                  <a:pt x="253" y="56"/>
                  <a:pt x="269" y="54"/>
                </a:cubicBezTo>
                <a:cubicBezTo>
                  <a:pt x="248" y="12"/>
                  <a:pt x="248" y="12"/>
                  <a:pt x="248" y="12"/>
                </a:cubicBezTo>
                <a:cubicBezTo>
                  <a:pt x="236" y="12"/>
                  <a:pt x="226" y="15"/>
                  <a:pt x="218" y="18"/>
                </a:cubicBezTo>
                <a:cubicBezTo>
                  <a:pt x="208" y="23"/>
                  <a:pt x="201" y="29"/>
                  <a:pt x="196" y="36"/>
                </a:cubicBezTo>
                <a:cubicBezTo>
                  <a:pt x="190" y="44"/>
                  <a:pt x="185" y="54"/>
                  <a:pt x="183" y="64"/>
                </a:cubicBezTo>
                <a:cubicBezTo>
                  <a:pt x="179" y="79"/>
                  <a:pt x="177" y="90"/>
                  <a:pt x="176" y="100"/>
                </a:cubicBezTo>
                <a:cubicBezTo>
                  <a:pt x="175" y="112"/>
                  <a:pt x="175" y="126"/>
                  <a:pt x="175" y="143"/>
                </a:cubicBezTo>
                <a:cubicBezTo>
                  <a:pt x="175" y="182"/>
                  <a:pt x="175" y="182"/>
                  <a:pt x="175" y="182"/>
                </a:cubicBezTo>
                <a:cubicBezTo>
                  <a:pt x="176" y="197"/>
                  <a:pt x="176" y="208"/>
                  <a:pt x="176" y="217"/>
                </a:cubicBezTo>
                <a:close/>
                <a:moveTo>
                  <a:pt x="116" y="229"/>
                </a:moveTo>
                <a:cubicBezTo>
                  <a:pt x="7" y="229"/>
                  <a:pt x="7" y="229"/>
                  <a:pt x="7" y="229"/>
                </a:cubicBezTo>
                <a:cubicBezTo>
                  <a:pt x="4" y="229"/>
                  <a:pt x="1" y="226"/>
                  <a:pt x="1" y="223"/>
                </a:cubicBezTo>
                <a:cubicBezTo>
                  <a:pt x="1" y="214"/>
                  <a:pt x="1" y="201"/>
                  <a:pt x="1" y="183"/>
                </a:cubicBezTo>
                <a:cubicBezTo>
                  <a:pt x="0" y="165"/>
                  <a:pt x="0" y="151"/>
                  <a:pt x="0" y="143"/>
                </a:cubicBezTo>
                <a:cubicBezTo>
                  <a:pt x="0" y="126"/>
                  <a:pt x="1" y="112"/>
                  <a:pt x="1" y="99"/>
                </a:cubicBezTo>
                <a:cubicBezTo>
                  <a:pt x="3" y="84"/>
                  <a:pt x="5" y="72"/>
                  <a:pt x="9" y="61"/>
                </a:cubicBezTo>
                <a:cubicBezTo>
                  <a:pt x="12" y="48"/>
                  <a:pt x="17" y="37"/>
                  <a:pt x="23" y="29"/>
                </a:cubicBezTo>
                <a:cubicBezTo>
                  <a:pt x="31" y="20"/>
                  <a:pt x="39" y="13"/>
                  <a:pt x="50" y="8"/>
                </a:cubicBezTo>
                <a:cubicBezTo>
                  <a:pt x="61" y="2"/>
                  <a:pt x="75" y="0"/>
                  <a:pt x="89" y="0"/>
                </a:cubicBezTo>
                <a:cubicBezTo>
                  <a:pt x="91" y="0"/>
                  <a:pt x="93" y="1"/>
                  <a:pt x="94" y="3"/>
                </a:cubicBezTo>
                <a:cubicBezTo>
                  <a:pt x="121" y="57"/>
                  <a:pt x="121" y="57"/>
                  <a:pt x="121" y="57"/>
                </a:cubicBezTo>
                <a:cubicBezTo>
                  <a:pt x="122" y="59"/>
                  <a:pt x="122" y="61"/>
                  <a:pt x="121" y="63"/>
                </a:cubicBezTo>
                <a:cubicBezTo>
                  <a:pt x="120" y="65"/>
                  <a:pt x="118" y="66"/>
                  <a:pt x="116" y="66"/>
                </a:cubicBezTo>
                <a:cubicBezTo>
                  <a:pt x="99" y="66"/>
                  <a:pt x="86" y="70"/>
                  <a:pt x="78" y="77"/>
                </a:cubicBezTo>
                <a:cubicBezTo>
                  <a:pt x="72" y="83"/>
                  <a:pt x="68" y="94"/>
                  <a:pt x="68" y="108"/>
                </a:cubicBezTo>
                <a:cubicBezTo>
                  <a:pt x="116" y="108"/>
                  <a:pt x="116" y="108"/>
                  <a:pt x="116" y="108"/>
                </a:cubicBezTo>
                <a:cubicBezTo>
                  <a:pt x="119" y="108"/>
                  <a:pt x="122" y="111"/>
                  <a:pt x="122" y="114"/>
                </a:cubicBezTo>
                <a:cubicBezTo>
                  <a:pt x="122" y="223"/>
                  <a:pt x="122" y="223"/>
                  <a:pt x="122" y="223"/>
                </a:cubicBezTo>
                <a:cubicBezTo>
                  <a:pt x="122" y="226"/>
                  <a:pt x="119" y="229"/>
                  <a:pt x="116" y="229"/>
                </a:cubicBezTo>
                <a:close/>
                <a:moveTo>
                  <a:pt x="13" y="217"/>
                </a:moveTo>
                <a:cubicBezTo>
                  <a:pt x="110" y="217"/>
                  <a:pt x="110" y="217"/>
                  <a:pt x="110" y="217"/>
                </a:cubicBezTo>
                <a:cubicBezTo>
                  <a:pt x="110" y="120"/>
                  <a:pt x="110" y="120"/>
                  <a:pt x="110" y="120"/>
                </a:cubicBezTo>
                <a:cubicBezTo>
                  <a:pt x="61" y="120"/>
                  <a:pt x="61" y="120"/>
                  <a:pt x="61" y="120"/>
                </a:cubicBezTo>
                <a:cubicBezTo>
                  <a:pt x="58" y="120"/>
                  <a:pt x="55" y="118"/>
                  <a:pt x="55" y="114"/>
                </a:cubicBezTo>
                <a:cubicBezTo>
                  <a:pt x="55" y="94"/>
                  <a:pt x="60" y="78"/>
                  <a:pt x="70" y="68"/>
                </a:cubicBezTo>
                <a:cubicBezTo>
                  <a:pt x="78" y="60"/>
                  <a:pt x="90" y="56"/>
                  <a:pt x="106" y="54"/>
                </a:cubicBezTo>
                <a:cubicBezTo>
                  <a:pt x="85" y="12"/>
                  <a:pt x="85" y="12"/>
                  <a:pt x="85" y="12"/>
                </a:cubicBezTo>
                <a:cubicBezTo>
                  <a:pt x="74" y="12"/>
                  <a:pt x="64" y="15"/>
                  <a:pt x="55" y="18"/>
                </a:cubicBezTo>
                <a:cubicBezTo>
                  <a:pt x="46" y="23"/>
                  <a:pt x="39" y="28"/>
                  <a:pt x="33" y="36"/>
                </a:cubicBezTo>
                <a:cubicBezTo>
                  <a:pt x="28" y="43"/>
                  <a:pt x="23" y="52"/>
                  <a:pt x="20" y="64"/>
                </a:cubicBezTo>
                <a:cubicBezTo>
                  <a:pt x="17" y="75"/>
                  <a:pt x="15" y="86"/>
                  <a:pt x="13" y="100"/>
                </a:cubicBezTo>
                <a:cubicBezTo>
                  <a:pt x="13" y="113"/>
                  <a:pt x="12" y="126"/>
                  <a:pt x="12" y="143"/>
                </a:cubicBezTo>
                <a:cubicBezTo>
                  <a:pt x="12" y="151"/>
                  <a:pt x="12" y="164"/>
                  <a:pt x="13" y="182"/>
                </a:cubicBezTo>
                <a:cubicBezTo>
                  <a:pt x="13" y="197"/>
                  <a:pt x="13" y="208"/>
                  <a:pt x="13" y="217"/>
                </a:cubicBezTo>
                <a:close/>
              </a:path>
            </a:pathLst>
          </a:custGeom>
          <a:gradFill>
            <a:gsLst>
              <a:gs pos="0">
                <a:schemeClr val="bg2"/>
              </a:gs>
              <a:gs pos="50000">
                <a:schemeClr val="tx2"/>
              </a:gs>
              <a:gs pos="100000">
                <a:schemeClr val="accent6"/>
              </a:gs>
            </a:gsLst>
            <a:lin ang="0" scaled="0"/>
          </a:gradFill>
          <a:ln>
            <a:noFill/>
          </a:ln>
        </p:spPr>
        <p:txBody>
          <a:bodyPr vert="horz" wrap="square" lIns="68580" tIns="34290" rIns="68580" bIns="34290" numCol="1" anchor="t" anchorCtr="0" compatLnSpc="1">
            <a:prstTxWarp prst="textNoShape">
              <a:avLst/>
            </a:prstTxWarp>
          </a:bodyPr>
          <a:lstStyle/>
          <a:p>
            <a:pPr eaLnBrk="1"/>
            <a:endParaRPr lang="en-AU" sz="1350" noProof="0" dirty="0"/>
          </a:p>
        </p:txBody>
      </p:sp>
      <p:sp>
        <p:nvSpPr>
          <p:cNvPr id="19" name="Text Placeholder 3">
            <a:extLst>
              <a:ext uri="{FF2B5EF4-FFF2-40B4-BE49-F238E27FC236}">
                <a16:creationId xmlns:a16="http://schemas.microsoft.com/office/drawing/2014/main" id="{37D05AC2-EC25-4F83-8BC8-3C0A37430A39}"/>
              </a:ext>
            </a:extLst>
          </p:cNvPr>
          <p:cNvSpPr>
            <a:spLocks noGrp="1"/>
          </p:cNvSpPr>
          <p:nvPr>
            <p:ph type="body" sz="quarter" idx="15" hasCustomPrompt="1"/>
          </p:nvPr>
        </p:nvSpPr>
        <p:spPr>
          <a:xfrm>
            <a:off x="6552345" y="1200457"/>
            <a:ext cx="2193475" cy="2775449"/>
          </a:xfrm>
        </p:spPr>
        <p:txBody>
          <a:bodyPr anchor="ctr"/>
          <a:lstStyle>
            <a:lvl1pPr algn="ctr">
              <a:defRPr sz="1350" i="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a:defRPr>
                <a:solidFill>
                  <a:schemeClr val="bg1"/>
                </a:solidFill>
                <a:latin typeface="Segoe UI Semibold" panose="020B0702040204020203" pitchFamily="34" charset="0"/>
              </a:defRPr>
            </a:lvl2pPr>
            <a:lvl3pPr>
              <a:defRPr>
                <a:solidFill>
                  <a:schemeClr val="bg1"/>
                </a:solidFill>
                <a:latin typeface="Segoe UI Semibold" panose="020B0702040204020203" pitchFamily="34" charset="0"/>
              </a:defRPr>
            </a:lvl3pPr>
            <a:lvl4pPr>
              <a:defRPr>
                <a:solidFill>
                  <a:schemeClr val="bg1"/>
                </a:solidFill>
                <a:latin typeface="Segoe UI Semibold" panose="020B0702040204020203" pitchFamily="34" charset="0"/>
              </a:defRPr>
            </a:lvl4pPr>
            <a:lvl5pPr>
              <a:defRPr>
                <a:solidFill>
                  <a:schemeClr val="bg1"/>
                </a:solidFill>
                <a:latin typeface="Segoe UI Semibold" panose="020B0702040204020203" pitchFamily="34" charset="0"/>
              </a:defRPr>
            </a:lvl5pPr>
          </a:lstStyle>
          <a:p>
            <a:pPr lvl="0"/>
            <a:r>
              <a:rPr lang="en-AU" noProof="0"/>
              <a:t>Pull Quote</a:t>
            </a:r>
          </a:p>
        </p:txBody>
      </p:sp>
      <p:sp>
        <p:nvSpPr>
          <p:cNvPr id="20" name="Content Placeholder 5">
            <a:extLst>
              <a:ext uri="{FF2B5EF4-FFF2-40B4-BE49-F238E27FC236}">
                <a16:creationId xmlns:a16="http://schemas.microsoft.com/office/drawing/2014/main" id="{9372AC4C-F45E-4042-ABA5-A32BD941FA93}"/>
              </a:ext>
            </a:extLst>
          </p:cNvPr>
          <p:cNvSpPr>
            <a:spLocks noGrp="1"/>
          </p:cNvSpPr>
          <p:nvPr>
            <p:ph sz="quarter" idx="14"/>
          </p:nvPr>
        </p:nvSpPr>
        <p:spPr>
          <a:xfrm>
            <a:off x="498463" y="1059583"/>
            <a:ext cx="5250461" cy="338679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1" name="Text Placeholder 2">
            <a:extLst>
              <a:ext uri="{FF2B5EF4-FFF2-40B4-BE49-F238E27FC236}">
                <a16:creationId xmlns:a16="http://schemas.microsoft.com/office/drawing/2014/main" id="{D2135D39-B470-49FD-971C-DC9C1747ED13}"/>
              </a:ext>
            </a:extLst>
          </p:cNvPr>
          <p:cNvSpPr>
            <a:spLocks noGrp="1"/>
          </p:cNvSpPr>
          <p:nvPr>
            <p:ph type="body" sz="quarter" idx="32" hasCustomPrompt="1"/>
          </p:nvPr>
        </p:nvSpPr>
        <p:spPr>
          <a:xfrm>
            <a:off x="498463" y="4515966"/>
            <a:ext cx="5250461" cy="215411"/>
          </a:xfrm>
        </p:spPr>
        <p:txBody>
          <a:bodyPr anchor="ctr"/>
          <a:lstStyle>
            <a:lvl1pPr>
              <a:defRPr>
                <a:solidFill>
                  <a:schemeClr val="bg2"/>
                </a:solidFill>
              </a:defRPr>
            </a:lvl1pPr>
          </a:lstStyle>
          <a:p>
            <a:pPr lvl="0"/>
            <a:r>
              <a:rPr lang="en-AU" noProof="0"/>
              <a:t>Source</a:t>
            </a:r>
          </a:p>
        </p:txBody>
      </p:sp>
      <p:sp>
        <p:nvSpPr>
          <p:cNvPr id="22" name="Title 1">
            <a:extLst>
              <a:ext uri="{FF2B5EF4-FFF2-40B4-BE49-F238E27FC236}">
                <a16:creationId xmlns:a16="http://schemas.microsoft.com/office/drawing/2014/main" id="{4A88AE12-9218-4807-B6C7-9E240C61E78B}"/>
              </a:ext>
            </a:extLst>
          </p:cNvPr>
          <p:cNvSpPr>
            <a:spLocks noGrp="1"/>
          </p:cNvSpPr>
          <p:nvPr>
            <p:ph type="title" hasCustomPrompt="1"/>
          </p:nvPr>
        </p:nvSpPr>
        <p:spPr>
          <a:xfrm>
            <a:off x="498463" y="378000"/>
            <a:ext cx="5250461"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17577576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15" name="Text Placeholder 8">
            <a:extLst>
              <a:ext uri="{FF2B5EF4-FFF2-40B4-BE49-F238E27FC236}">
                <a16:creationId xmlns:a16="http://schemas.microsoft.com/office/drawing/2014/main" id="{C47B84A6-3317-4416-B075-2FC72DD33A34}"/>
              </a:ext>
            </a:extLst>
          </p:cNvPr>
          <p:cNvSpPr>
            <a:spLocks noGrp="1"/>
          </p:cNvSpPr>
          <p:nvPr>
            <p:ph type="body" sz="quarter" idx="11" hasCustomPrompt="1"/>
          </p:nvPr>
        </p:nvSpPr>
        <p:spPr>
          <a:xfrm>
            <a:off x="498461" y="1383059"/>
            <a:ext cx="2425847" cy="270329"/>
          </a:xfrm>
          <a:solidFill>
            <a:schemeClr val="accent5"/>
          </a:solidFill>
          <a:ln w="19050">
            <a:noFill/>
          </a:ln>
        </p:spPr>
        <p:txBody>
          <a:bodyPr lIns="108000" tIns="46800" rIns="108000" anchor="ctr"/>
          <a:lstStyle>
            <a:lvl1pPr algn="ctr">
              <a:defRPr sz="1050" baseline="0">
                <a:solidFill>
                  <a:schemeClr val="bg2"/>
                </a:solidFill>
                <a:latin typeface="Segoe UI Semibold" panose="020B0702040204020203" pitchFamily="34" charset="0"/>
                <a:cs typeface="Segoe UI Semibold" panose="020B0702040204020203" pitchFamily="34" charset="0"/>
              </a:defRPr>
            </a:lvl1pPr>
          </a:lstStyle>
          <a:p>
            <a:pPr lvl="0"/>
            <a:r>
              <a:rPr lang="en-AU" noProof="0"/>
              <a:t>HEADING</a:t>
            </a:r>
          </a:p>
        </p:txBody>
      </p:sp>
      <p:sp>
        <p:nvSpPr>
          <p:cNvPr id="16" name="Text Placeholder 7">
            <a:extLst>
              <a:ext uri="{FF2B5EF4-FFF2-40B4-BE49-F238E27FC236}">
                <a16:creationId xmlns:a16="http://schemas.microsoft.com/office/drawing/2014/main" id="{2675343F-CE2B-4D77-8F18-63D9C0D05B46}"/>
              </a:ext>
            </a:extLst>
          </p:cNvPr>
          <p:cNvSpPr>
            <a:spLocks noGrp="1"/>
          </p:cNvSpPr>
          <p:nvPr>
            <p:ph type="body" sz="quarter" idx="15"/>
          </p:nvPr>
        </p:nvSpPr>
        <p:spPr>
          <a:xfrm>
            <a:off x="498461" y="1761659"/>
            <a:ext cx="2425847" cy="2916324"/>
          </a:xfrm>
        </p:spPr>
        <p:txBody>
          <a:bodyPr lIns="72000" rIns="72000"/>
          <a:lstStyle>
            <a:lvl1pPr>
              <a:spcBef>
                <a:spcPts val="900"/>
              </a:spcBef>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marL="81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2pPr>
            <a:lvl3pPr marL="18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3pPr>
            <a:lvl4pPr marL="297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4pPr>
            <a:lvl5pPr marL="45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7" name="Text Placeholder 8">
            <a:extLst>
              <a:ext uri="{FF2B5EF4-FFF2-40B4-BE49-F238E27FC236}">
                <a16:creationId xmlns:a16="http://schemas.microsoft.com/office/drawing/2014/main" id="{AD7B959F-102C-4253-8EA5-39A764B4CB51}"/>
              </a:ext>
            </a:extLst>
          </p:cNvPr>
          <p:cNvSpPr>
            <a:spLocks noGrp="1"/>
          </p:cNvSpPr>
          <p:nvPr>
            <p:ph type="body" sz="quarter" idx="21" hasCustomPrompt="1"/>
          </p:nvPr>
        </p:nvSpPr>
        <p:spPr>
          <a:xfrm>
            <a:off x="3356308" y="1383319"/>
            <a:ext cx="2425847" cy="270329"/>
          </a:xfrm>
          <a:solidFill>
            <a:schemeClr val="accent5"/>
          </a:solidFill>
          <a:ln w="19050">
            <a:noFill/>
          </a:ln>
        </p:spPr>
        <p:txBody>
          <a:bodyPr lIns="108000" tIns="46800" rIns="108000" anchor="ctr"/>
          <a:lstStyle>
            <a:lvl1pPr algn="ctr">
              <a:defRPr sz="1050" baseline="0">
                <a:solidFill>
                  <a:schemeClr val="bg2"/>
                </a:solidFill>
                <a:latin typeface="Segoe UI Semibold" panose="020B0702040204020203" pitchFamily="34" charset="0"/>
                <a:cs typeface="Segoe UI Semibold" panose="020B0702040204020203" pitchFamily="34" charset="0"/>
              </a:defRPr>
            </a:lvl1pPr>
          </a:lstStyle>
          <a:p>
            <a:pPr lvl="0"/>
            <a:r>
              <a:rPr lang="en-AU" noProof="0"/>
              <a:t>HEADING</a:t>
            </a:r>
          </a:p>
        </p:txBody>
      </p:sp>
      <p:sp>
        <p:nvSpPr>
          <p:cNvPr id="18" name="Text Placeholder 8">
            <a:extLst>
              <a:ext uri="{FF2B5EF4-FFF2-40B4-BE49-F238E27FC236}">
                <a16:creationId xmlns:a16="http://schemas.microsoft.com/office/drawing/2014/main" id="{2EF6F60E-A457-4615-BCDE-B9EF337E46E2}"/>
              </a:ext>
            </a:extLst>
          </p:cNvPr>
          <p:cNvSpPr>
            <a:spLocks noGrp="1"/>
          </p:cNvSpPr>
          <p:nvPr>
            <p:ph type="body" sz="quarter" idx="24" hasCustomPrompt="1"/>
          </p:nvPr>
        </p:nvSpPr>
        <p:spPr>
          <a:xfrm>
            <a:off x="6214153" y="1383319"/>
            <a:ext cx="2425847" cy="270329"/>
          </a:xfrm>
          <a:solidFill>
            <a:schemeClr val="accent5"/>
          </a:solidFill>
          <a:ln w="19050">
            <a:noFill/>
          </a:ln>
        </p:spPr>
        <p:txBody>
          <a:bodyPr lIns="108000" tIns="46800" rIns="108000" anchor="ctr"/>
          <a:lstStyle>
            <a:lvl1pPr algn="ctr">
              <a:defRPr sz="1050" baseline="0">
                <a:solidFill>
                  <a:schemeClr val="bg2"/>
                </a:solidFill>
                <a:latin typeface="Segoe UI Semibold" panose="020B0702040204020203" pitchFamily="34" charset="0"/>
                <a:cs typeface="Segoe UI Semibold" panose="020B0702040204020203" pitchFamily="34" charset="0"/>
              </a:defRPr>
            </a:lvl1pPr>
          </a:lstStyle>
          <a:p>
            <a:pPr lvl="0"/>
            <a:r>
              <a:rPr lang="en-AU" noProof="0"/>
              <a:t>HEADING</a:t>
            </a:r>
          </a:p>
        </p:txBody>
      </p:sp>
      <p:sp>
        <p:nvSpPr>
          <p:cNvPr id="19" name="Text Placeholder 7">
            <a:extLst>
              <a:ext uri="{FF2B5EF4-FFF2-40B4-BE49-F238E27FC236}">
                <a16:creationId xmlns:a16="http://schemas.microsoft.com/office/drawing/2014/main" id="{5FBF4D82-3797-46B5-A832-9E7A20F188F0}"/>
              </a:ext>
            </a:extLst>
          </p:cNvPr>
          <p:cNvSpPr>
            <a:spLocks noGrp="1"/>
          </p:cNvSpPr>
          <p:nvPr>
            <p:ph type="body" sz="quarter" idx="28"/>
          </p:nvPr>
        </p:nvSpPr>
        <p:spPr>
          <a:xfrm>
            <a:off x="3356308" y="1761660"/>
            <a:ext cx="2425847" cy="2916325"/>
          </a:xfrm>
        </p:spPr>
        <p:txBody>
          <a:bodyPr lIns="72000" rIns="72000"/>
          <a:lstStyle>
            <a:lvl1pPr>
              <a:spcBef>
                <a:spcPts val="900"/>
              </a:spcBef>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marL="81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2pPr>
            <a:lvl3pPr marL="18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3pPr>
            <a:lvl4pPr marL="297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4pPr>
            <a:lvl5pPr marL="45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20" name="Text Placeholder 7">
            <a:extLst>
              <a:ext uri="{FF2B5EF4-FFF2-40B4-BE49-F238E27FC236}">
                <a16:creationId xmlns:a16="http://schemas.microsoft.com/office/drawing/2014/main" id="{2BAF48B5-52C3-43AE-8A93-6EFD639D2DCB}"/>
              </a:ext>
            </a:extLst>
          </p:cNvPr>
          <p:cNvSpPr>
            <a:spLocks noGrp="1"/>
          </p:cNvSpPr>
          <p:nvPr>
            <p:ph type="body" sz="quarter" idx="29"/>
          </p:nvPr>
        </p:nvSpPr>
        <p:spPr>
          <a:xfrm>
            <a:off x="6214153" y="1761659"/>
            <a:ext cx="2425847" cy="2916324"/>
          </a:xfrm>
        </p:spPr>
        <p:txBody>
          <a:bodyPr lIns="72000" rIns="72000"/>
          <a:lstStyle>
            <a:lvl1pPr>
              <a:spcBef>
                <a:spcPts val="900"/>
              </a:spcBef>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marL="81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2pPr>
            <a:lvl3pPr marL="18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3pPr>
            <a:lvl4pPr marL="297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4pPr>
            <a:lvl5pPr marL="45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pic>
        <p:nvPicPr>
          <p:cNvPr id="21" name="Picture 20">
            <a:extLst>
              <a:ext uri="{FF2B5EF4-FFF2-40B4-BE49-F238E27FC236}">
                <a16:creationId xmlns:a16="http://schemas.microsoft.com/office/drawing/2014/main" id="{E2C1B621-FA2D-457D-9641-7CC1AA0A0D0C}"/>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2" name="TextBox 21">
            <a:extLst>
              <a:ext uri="{FF2B5EF4-FFF2-40B4-BE49-F238E27FC236}">
                <a16:creationId xmlns:a16="http://schemas.microsoft.com/office/drawing/2014/main" id="{95B56E15-727D-4579-BEBD-9861DDE1F254}"/>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3" name="Title 1">
            <a:extLst>
              <a:ext uri="{FF2B5EF4-FFF2-40B4-BE49-F238E27FC236}">
                <a16:creationId xmlns:a16="http://schemas.microsoft.com/office/drawing/2014/main" id="{F487F636-9DB4-4337-95E7-EF8832852504}"/>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4" name="Text Placeholder 10">
            <a:extLst>
              <a:ext uri="{FF2B5EF4-FFF2-40B4-BE49-F238E27FC236}">
                <a16:creationId xmlns:a16="http://schemas.microsoft.com/office/drawing/2014/main" id="{B4C0D795-6974-4E1C-863B-49E738DC8404}"/>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5058466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columns no heading">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D3C1A0B5-056D-4F67-A395-9829BC6AFCA4}"/>
              </a:ext>
            </a:extLst>
          </p:cNvPr>
          <p:cNvSpPr>
            <a:spLocks noGrp="1"/>
          </p:cNvSpPr>
          <p:nvPr>
            <p:ph type="body" sz="quarter" idx="15"/>
          </p:nvPr>
        </p:nvSpPr>
        <p:spPr>
          <a:xfrm>
            <a:off x="498461" y="1275607"/>
            <a:ext cx="2425847" cy="3402377"/>
          </a:xfrm>
        </p:spPr>
        <p:txBody>
          <a:bodyPr lIns="72000" rIns="72000"/>
          <a:lstStyle>
            <a:lvl1pPr>
              <a:spcBef>
                <a:spcPts val="900"/>
              </a:spcBef>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marL="81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2pPr>
            <a:lvl3pPr marL="18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3pPr>
            <a:lvl4pPr marL="297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4pPr>
            <a:lvl5pPr marL="45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Text Placeholder 7">
            <a:extLst>
              <a:ext uri="{FF2B5EF4-FFF2-40B4-BE49-F238E27FC236}">
                <a16:creationId xmlns:a16="http://schemas.microsoft.com/office/drawing/2014/main" id="{1DDF48BF-4603-4F76-8A5B-81D9B95749E7}"/>
              </a:ext>
            </a:extLst>
          </p:cNvPr>
          <p:cNvSpPr>
            <a:spLocks noGrp="1"/>
          </p:cNvSpPr>
          <p:nvPr>
            <p:ph type="body" sz="quarter" idx="28"/>
          </p:nvPr>
        </p:nvSpPr>
        <p:spPr>
          <a:xfrm>
            <a:off x="3356308" y="1275607"/>
            <a:ext cx="2425847" cy="3402378"/>
          </a:xfrm>
        </p:spPr>
        <p:txBody>
          <a:bodyPr lIns="72000" rIns="72000"/>
          <a:lstStyle>
            <a:lvl1pPr>
              <a:spcBef>
                <a:spcPts val="900"/>
              </a:spcBef>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marL="81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2pPr>
            <a:lvl3pPr marL="18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3pPr>
            <a:lvl4pPr marL="297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4pPr>
            <a:lvl5pPr marL="45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ext Placeholder 7">
            <a:extLst>
              <a:ext uri="{FF2B5EF4-FFF2-40B4-BE49-F238E27FC236}">
                <a16:creationId xmlns:a16="http://schemas.microsoft.com/office/drawing/2014/main" id="{8AB6C8ED-5F37-483C-B774-C3C019CE830E}"/>
              </a:ext>
            </a:extLst>
          </p:cNvPr>
          <p:cNvSpPr>
            <a:spLocks noGrp="1"/>
          </p:cNvSpPr>
          <p:nvPr>
            <p:ph type="body" sz="quarter" idx="29"/>
          </p:nvPr>
        </p:nvSpPr>
        <p:spPr>
          <a:xfrm>
            <a:off x="6214153" y="1275607"/>
            <a:ext cx="2425847" cy="3402377"/>
          </a:xfrm>
        </p:spPr>
        <p:txBody>
          <a:bodyPr lIns="72000" rIns="72000"/>
          <a:lstStyle>
            <a:lvl1pPr>
              <a:spcBef>
                <a:spcPts val="900"/>
              </a:spcBef>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1pPr>
            <a:lvl2pPr marL="81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2pPr>
            <a:lvl3pPr marL="18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3pPr>
            <a:lvl4pPr marL="297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4pPr>
            <a:lvl5pPr marL="459000" indent="-81000">
              <a:buClr>
                <a:schemeClr val="bg2"/>
              </a:buClr>
              <a:buFont typeface="Arial" panose="020B0604020202020204" pitchFamily="34" charset="0"/>
              <a:buChar char="•"/>
              <a:defRPr sz="900">
                <a:solidFill>
                  <a:schemeClr val="bg2"/>
                </a:solidFill>
                <a:latin typeface="Segoe UI Semilight" panose="020B0402040204020203" pitchFamily="34" charset="0"/>
                <a:ea typeface="Segoe UI" panose="020B0502040204020203" pitchFamily="34" charset="0"/>
                <a:cs typeface="Segoe UI Semilight" panose="020B0402040204020203"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pic>
        <p:nvPicPr>
          <p:cNvPr id="17" name="Picture 16">
            <a:extLst>
              <a:ext uri="{FF2B5EF4-FFF2-40B4-BE49-F238E27FC236}">
                <a16:creationId xmlns:a16="http://schemas.microsoft.com/office/drawing/2014/main" id="{B077F00B-38E4-4392-97E9-03878506FE1F}"/>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8" name="TextBox 17">
            <a:extLst>
              <a:ext uri="{FF2B5EF4-FFF2-40B4-BE49-F238E27FC236}">
                <a16:creationId xmlns:a16="http://schemas.microsoft.com/office/drawing/2014/main" id="{A172EC9C-30C7-4077-9A0C-62E6458A48A7}"/>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9" name="Title 1">
            <a:extLst>
              <a:ext uri="{FF2B5EF4-FFF2-40B4-BE49-F238E27FC236}">
                <a16:creationId xmlns:a16="http://schemas.microsoft.com/office/drawing/2014/main" id="{076890C5-735C-4498-8949-25B38EC0885C}"/>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0" name="Text Placeholder 10">
            <a:extLst>
              <a:ext uri="{FF2B5EF4-FFF2-40B4-BE49-F238E27FC236}">
                <a16:creationId xmlns:a16="http://schemas.microsoft.com/office/drawing/2014/main" id="{53957810-EDCA-43C0-9009-17A6C1389478}"/>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157468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81D97E-2D92-4F63-9844-FE842D2356AD}"/>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9" name="TextBox 8">
            <a:extLst>
              <a:ext uri="{FF2B5EF4-FFF2-40B4-BE49-F238E27FC236}">
                <a16:creationId xmlns:a16="http://schemas.microsoft.com/office/drawing/2014/main" id="{89D8AB5F-A2B3-451E-8432-4FAA6B62D30F}"/>
              </a:ext>
            </a:extLst>
          </p:cNvPr>
          <p:cNvSpPr txBox="1"/>
          <p:nvPr userDrawn="1"/>
        </p:nvSpPr>
        <p:spPr>
          <a:xfrm>
            <a:off x="498461" y="378002"/>
            <a:ext cx="8109209" cy="361734"/>
          </a:xfrm>
          <a:prstGeom prst="rect">
            <a:avLst/>
          </a:prstGeom>
          <a:noFill/>
        </p:spPr>
        <p:txBody>
          <a:bodyPr wrap="square" lIns="0" tIns="35100" rIns="0" bIns="35100" rtlCol="0" anchor="ctr" anchorCtr="0">
            <a:spAutoFit/>
          </a:bodyPr>
          <a:lstStyle/>
          <a:p>
            <a:pPr>
              <a:lnSpc>
                <a:spcPct val="90000"/>
              </a:lnSpc>
            </a:pPr>
            <a:r>
              <a:rPr lang="en-AU" sz="2100" noProof="0" dirty="0">
                <a:solidFill>
                  <a:schemeClr val="bg2"/>
                </a:solidFill>
                <a:latin typeface="+mj-lt"/>
              </a:rPr>
              <a:t>Contents</a:t>
            </a:r>
          </a:p>
        </p:txBody>
      </p:sp>
      <p:sp>
        <p:nvSpPr>
          <p:cNvPr id="10" name="TextBox 9">
            <a:extLst>
              <a:ext uri="{FF2B5EF4-FFF2-40B4-BE49-F238E27FC236}">
                <a16:creationId xmlns:a16="http://schemas.microsoft.com/office/drawing/2014/main" id="{2E4EC3BE-76D4-4204-A77D-2E784D29CCDB}"/>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1" name="Content Placeholder 1">
            <a:extLst>
              <a:ext uri="{FF2B5EF4-FFF2-40B4-BE49-F238E27FC236}">
                <a16:creationId xmlns:a16="http://schemas.microsoft.com/office/drawing/2014/main" id="{AAE22B1B-CBA5-45A1-ADF2-7C2E8D7703F4}"/>
              </a:ext>
            </a:extLst>
          </p:cNvPr>
          <p:cNvSpPr>
            <a:spLocks noGrp="1"/>
          </p:cNvSpPr>
          <p:nvPr>
            <p:ph sz="quarter" idx="13" hasCustomPrompt="1"/>
          </p:nvPr>
        </p:nvSpPr>
        <p:spPr>
          <a:xfrm>
            <a:off x="498462" y="1215000"/>
            <a:ext cx="8124319" cy="3294366"/>
          </a:xfrm>
        </p:spPr>
        <p:txBody>
          <a:bodyPr/>
          <a:lstStyle>
            <a:lvl1pPr marL="189000" marR="0" indent="-189000" algn="l" defTabSz="685762" rtl="0" eaLnBrk="1" fontAlgn="auto" latinLnBrk="0" hangingPunct="1">
              <a:lnSpc>
                <a:spcPct val="100000"/>
              </a:lnSpc>
              <a:spcBef>
                <a:spcPts val="300"/>
              </a:spcBef>
              <a:spcAft>
                <a:spcPts val="450"/>
              </a:spcAft>
              <a:buClrTx/>
              <a:buSzTx/>
              <a:buFont typeface="Arial" panose="020B0604020202020204" pitchFamily="34" charset="0"/>
              <a:buChar char="•"/>
              <a:tabLst/>
              <a:defRPr sz="1050">
                <a:solidFill>
                  <a:schemeClr val="bg2"/>
                </a:solidFill>
              </a:defRPr>
            </a:lvl1pPr>
            <a:lvl2pPr marL="324000" indent="-189000">
              <a:spcAft>
                <a:spcPts val="450"/>
              </a:spcAft>
              <a:buClrTx/>
              <a:buFont typeface="Arial" panose="020B0604020202020204" pitchFamily="34" charset="0"/>
              <a:buChar char="•"/>
              <a:defRPr sz="1050">
                <a:solidFill>
                  <a:schemeClr val="bg2"/>
                </a:solidFill>
              </a:defRPr>
            </a:lvl2pPr>
            <a:lvl3pPr marL="513000" indent="-243000">
              <a:spcAft>
                <a:spcPts val="450"/>
              </a:spcAft>
              <a:buClrTx/>
              <a:buFont typeface="Arial" panose="020B0604020202020204" pitchFamily="34" charset="0"/>
              <a:buChar char="•"/>
              <a:defRPr sz="1050">
                <a:solidFill>
                  <a:schemeClr val="bg2"/>
                </a:solidFill>
              </a:defRPr>
            </a:lvl3pPr>
            <a:lvl4pPr marL="607466" indent="0">
              <a:buClr>
                <a:schemeClr val="accent4"/>
              </a:buClr>
              <a:buFont typeface="+mj-lt"/>
              <a:buNone/>
              <a:defRPr/>
            </a:lvl4pPr>
          </a:lstStyle>
          <a:p>
            <a:pPr lvl="0"/>
            <a:r>
              <a:rPr lang="en-AU" noProof="0"/>
              <a:t>Insert table of contents</a:t>
            </a:r>
          </a:p>
          <a:p>
            <a:pPr lvl="1"/>
            <a:r>
              <a:rPr lang="en-AU" noProof="0"/>
              <a:t>Second line</a:t>
            </a:r>
          </a:p>
          <a:p>
            <a:pPr lvl="2"/>
            <a:r>
              <a:rPr lang="en-AU" noProof="0"/>
              <a:t>Third line</a:t>
            </a:r>
          </a:p>
        </p:txBody>
      </p:sp>
    </p:spTree>
    <p:extLst>
      <p:ext uri="{BB962C8B-B14F-4D97-AF65-F5344CB8AC3E}">
        <p14:creationId xmlns:p14="http://schemas.microsoft.com/office/powerpoint/2010/main" val="18974756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lumns two row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FC21E17-0B85-4993-BB2F-6591C4D2D1FB}"/>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8" name="Content Placeholder 5">
            <a:extLst>
              <a:ext uri="{FF2B5EF4-FFF2-40B4-BE49-F238E27FC236}">
                <a16:creationId xmlns:a16="http://schemas.microsoft.com/office/drawing/2014/main" id="{3F2C4198-1E6C-43B7-83BA-F07702EDA997}"/>
              </a:ext>
            </a:extLst>
          </p:cNvPr>
          <p:cNvSpPr>
            <a:spLocks noGrp="1"/>
          </p:cNvSpPr>
          <p:nvPr>
            <p:ph sz="quarter" idx="13"/>
          </p:nvPr>
        </p:nvSpPr>
        <p:spPr>
          <a:xfrm>
            <a:off x="498462" y="411510"/>
            <a:ext cx="2326154" cy="442849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Text Placeholder 4">
            <a:extLst>
              <a:ext uri="{FF2B5EF4-FFF2-40B4-BE49-F238E27FC236}">
                <a16:creationId xmlns:a16="http://schemas.microsoft.com/office/drawing/2014/main" id="{90E75131-E60D-4C7D-AE2F-2ACDEC6BD12E}"/>
              </a:ext>
            </a:extLst>
          </p:cNvPr>
          <p:cNvSpPr>
            <a:spLocks noGrp="1"/>
          </p:cNvSpPr>
          <p:nvPr>
            <p:ph type="body" sz="quarter" idx="31"/>
          </p:nvPr>
        </p:nvSpPr>
        <p:spPr>
          <a:xfrm>
            <a:off x="3308839" y="1275161"/>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0" name="Text Placeholder 4">
            <a:extLst>
              <a:ext uri="{FF2B5EF4-FFF2-40B4-BE49-F238E27FC236}">
                <a16:creationId xmlns:a16="http://schemas.microsoft.com/office/drawing/2014/main" id="{875723E7-D713-444C-8295-CF1A0DA14626}"/>
              </a:ext>
            </a:extLst>
          </p:cNvPr>
          <p:cNvSpPr>
            <a:spLocks noGrp="1"/>
          </p:cNvSpPr>
          <p:nvPr>
            <p:ph type="body" sz="quarter" idx="32"/>
          </p:nvPr>
        </p:nvSpPr>
        <p:spPr>
          <a:xfrm>
            <a:off x="5170095" y="1275607"/>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1" name="Text Placeholder 4">
            <a:extLst>
              <a:ext uri="{FF2B5EF4-FFF2-40B4-BE49-F238E27FC236}">
                <a16:creationId xmlns:a16="http://schemas.microsoft.com/office/drawing/2014/main" id="{39F6C0B6-EF9E-40EF-9525-CC59C1BBB226}"/>
              </a:ext>
            </a:extLst>
          </p:cNvPr>
          <p:cNvSpPr>
            <a:spLocks noGrp="1"/>
          </p:cNvSpPr>
          <p:nvPr>
            <p:ph type="body" sz="quarter" idx="33"/>
          </p:nvPr>
        </p:nvSpPr>
        <p:spPr>
          <a:xfrm>
            <a:off x="7031351" y="1275607"/>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2" name="Text Placeholder 4">
            <a:extLst>
              <a:ext uri="{FF2B5EF4-FFF2-40B4-BE49-F238E27FC236}">
                <a16:creationId xmlns:a16="http://schemas.microsoft.com/office/drawing/2014/main" id="{C0206A69-EA4A-45DC-B63B-4DA5253E79D7}"/>
              </a:ext>
            </a:extLst>
          </p:cNvPr>
          <p:cNvSpPr>
            <a:spLocks noGrp="1"/>
          </p:cNvSpPr>
          <p:nvPr>
            <p:ph type="body" sz="quarter" idx="34"/>
          </p:nvPr>
        </p:nvSpPr>
        <p:spPr>
          <a:xfrm>
            <a:off x="3309091" y="2571304"/>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3" name="Text Placeholder 4">
            <a:extLst>
              <a:ext uri="{FF2B5EF4-FFF2-40B4-BE49-F238E27FC236}">
                <a16:creationId xmlns:a16="http://schemas.microsoft.com/office/drawing/2014/main" id="{2CD26376-D44E-4FBB-9613-01C8CC2476FD}"/>
              </a:ext>
            </a:extLst>
          </p:cNvPr>
          <p:cNvSpPr>
            <a:spLocks noGrp="1"/>
          </p:cNvSpPr>
          <p:nvPr>
            <p:ph type="body" sz="quarter" idx="35"/>
          </p:nvPr>
        </p:nvSpPr>
        <p:spPr>
          <a:xfrm>
            <a:off x="5170347" y="2571751"/>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4" name="Text Placeholder 4">
            <a:extLst>
              <a:ext uri="{FF2B5EF4-FFF2-40B4-BE49-F238E27FC236}">
                <a16:creationId xmlns:a16="http://schemas.microsoft.com/office/drawing/2014/main" id="{3D6D622C-08CE-46AC-BF1B-DB78FDD2E94D}"/>
              </a:ext>
            </a:extLst>
          </p:cNvPr>
          <p:cNvSpPr>
            <a:spLocks noGrp="1"/>
          </p:cNvSpPr>
          <p:nvPr>
            <p:ph type="body" sz="quarter" idx="36"/>
          </p:nvPr>
        </p:nvSpPr>
        <p:spPr>
          <a:xfrm>
            <a:off x="7031603" y="2571751"/>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cxnSp>
        <p:nvCxnSpPr>
          <p:cNvPr id="25" name="Straight Connector 24">
            <a:extLst>
              <a:ext uri="{FF2B5EF4-FFF2-40B4-BE49-F238E27FC236}">
                <a16:creationId xmlns:a16="http://schemas.microsoft.com/office/drawing/2014/main" id="{A56329C6-32C2-45F1-AA51-94E5AD724835}"/>
              </a:ext>
            </a:extLst>
          </p:cNvPr>
          <p:cNvCxnSpPr/>
          <p:nvPr userDrawn="1"/>
        </p:nvCxnSpPr>
        <p:spPr>
          <a:xfrm>
            <a:off x="3057231" y="411510"/>
            <a:ext cx="0" cy="4428492"/>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5834DED-3B11-4FB2-A96C-E056D198F484}"/>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7" name="Title 1">
            <a:extLst>
              <a:ext uri="{FF2B5EF4-FFF2-40B4-BE49-F238E27FC236}">
                <a16:creationId xmlns:a16="http://schemas.microsoft.com/office/drawing/2014/main" id="{944055BD-B798-4ED5-B6F8-C3158A2D318B}"/>
              </a:ext>
            </a:extLst>
          </p:cNvPr>
          <p:cNvSpPr>
            <a:spLocks noGrp="1"/>
          </p:cNvSpPr>
          <p:nvPr>
            <p:ph type="title" hasCustomPrompt="1"/>
          </p:nvPr>
        </p:nvSpPr>
        <p:spPr>
          <a:xfrm>
            <a:off x="3308837" y="378000"/>
            <a:ext cx="538338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8" name="Text Placeholder 10">
            <a:extLst>
              <a:ext uri="{FF2B5EF4-FFF2-40B4-BE49-F238E27FC236}">
                <a16:creationId xmlns:a16="http://schemas.microsoft.com/office/drawing/2014/main" id="{3A0F6AB0-9589-499E-831F-C632A35C53AC}"/>
              </a:ext>
            </a:extLst>
          </p:cNvPr>
          <p:cNvSpPr>
            <a:spLocks noGrp="1"/>
          </p:cNvSpPr>
          <p:nvPr>
            <p:ph type="body" sz="quarter" idx="30" hasCustomPrompt="1"/>
          </p:nvPr>
        </p:nvSpPr>
        <p:spPr>
          <a:xfrm>
            <a:off x="3308837" y="756000"/>
            <a:ext cx="5383385"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37635495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s two rows lef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351347F-D5CF-465C-BDA8-358F3D132269}"/>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8" name="Content Placeholder 5">
            <a:extLst>
              <a:ext uri="{FF2B5EF4-FFF2-40B4-BE49-F238E27FC236}">
                <a16:creationId xmlns:a16="http://schemas.microsoft.com/office/drawing/2014/main" id="{8740B27E-4B82-4C53-A36F-3AC6857CDA52}"/>
              </a:ext>
            </a:extLst>
          </p:cNvPr>
          <p:cNvSpPr>
            <a:spLocks noGrp="1"/>
          </p:cNvSpPr>
          <p:nvPr>
            <p:ph sz="quarter" idx="13"/>
          </p:nvPr>
        </p:nvSpPr>
        <p:spPr>
          <a:xfrm>
            <a:off x="6347076" y="411510"/>
            <a:ext cx="2326154" cy="432048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9" name="Text Placeholder 4">
            <a:extLst>
              <a:ext uri="{FF2B5EF4-FFF2-40B4-BE49-F238E27FC236}">
                <a16:creationId xmlns:a16="http://schemas.microsoft.com/office/drawing/2014/main" id="{60CE38A5-62F3-47F0-B0D1-04F74C3384A4}"/>
              </a:ext>
            </a:extLst>
          </p:cNvPr>
          <p:cNvSpPr>
            <a:spLocks noGrp="1"/>
          </p:cNvSpPr>
          <p:nvPr>
            <p:ph type="body" sz="quarter" idx="31"/>
          </p:nvPr>
        </p:nvSpPr>
        <p:spPr>
          <a:xfrm>
            <a:off x="498463" y="1275161"/>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0" name="Text Placeholder 4">
            <a:extLst>
              <a:ext uri="{FF2B5EF4-FFF2-40B4-BE49-F238E27FC236}">
                <a16:creationId xmlns:a16="http://schemas.microsoft.com/office/drawing/2014/main" id="{E9E0439B-F694-475D-8FE5-BAFAD79F05FA}"/>
              </a:ext>
            </a:extLst>
          </p:cNvPr>
          <p:cNvSpPr>
            <a:spLocks noGrp="1"/>
          </p:cNvSpPr>
          <p:nvPr>
            <p:ph type="body" sz="quarter" idx="32"/>
          </p:nvPr>
        </p:nvSpPr>
        <p:spPr>
          <a:xfrm>
            <a:off x="2359386" y="1275607"/>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1" name="Text Placeholder 4">
            <a:extLst>
              <a:ext uri="{FF2B5EF4-FFF2-40B4-BE49-F238E27FC236}">
                <a16:creationId xmlns:a16="http://schemas.microsoft.com/office/drawing/2014/main" id="{56D06944-CBC0-4B03-AF64-3D7808CA0E62}"/>
              </a:ext>
            </a:extLst>
          </p:cNvPr>
          <p:cNvSpPr>
            <a:spLocks noGrp="1"/>
          </p:cNvSpPr>
          <p:nvPr>
            <p:ph type="body" sz="quarter" idx="33"/>
          </p:nvPr>
        </p:nvSpPr>
        <p:spPr>
          <a:xfrm>
            <a:off x="4220308" y="1275607"/>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2" name="Text Placeholder 4">
            <a:extLst>
              <a:ext uri="{FF2B5EF4-FFF2-40B4-BE49-F238E27FC236}">
                <a16:creationId xmlns:a16="http://schemas.microsoft.com/office/drawing/2014/main" id="{8FC3034C-0118-47B7-B968-3A84F05812F6}"/>
              </a:ext>
            </a:extLst>
          </p:cNvPr>
          <p:cNvSpPr>
            <a:spLocks noGrp="1"/>
          </p:cNvSpPr>
          <p:nvPr>
            <p:ph type="body" sz="quarter" idx="34"/>
          </p:nvPr>
        </p:nvSpPr>
        <p:spPr>
          <a:xfrm>
            <a:off x="498463" y="2571304"/>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3" name="Text Placeholder 4">
            <a:extLst>
              <a:ext uri="{FF2B5EF4-FFF2-40B4-BE49-F238E27FC236}">
                <a16:creationId xmlns:a16="http://schemas.microsoft.com/office/drawing/2014/main" id="{FCA0A192-8677-4BFD-A051-21367B485C12}"/>
              </a:ext>
            </a:extLst>
          </p:cNvPr>
          <p:cNvSpPr>
            <a:spLocks noGrp="1"/>
          </p:cNvSpPr>
          <p:nvPr>
            <p:ph type="body" sz="quarter" idx="35"/>
          </p:nvPr>
        </p:nvSpPr>
        <p:spPr>
          <a:xfrm>
            <a:off x="2359386" y="2571751"/>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4" name="Text Placeholder 4">
            <a:extLst>
              <a:ext uri="{FF2B5EF4-FFF2-40B4-BE49-F238E27FC236}">
                <a16:creationId xmlns:a16="http://schemas.microsoft.com/office/drawing/2014/main" id="{D4FEC20C-44FF-4667-B494-0B25F66B2F3F}"/>
              </a:ext>
            </a:extLst>
          </p:cNvPr>
          <p:cNvSpPr>
            <a:spLocks noGrp="1"/>
          </p:cNvSpPr>
          <p:nvPr>
            <p:ph type="body" sz="quarter" idx="36"/>
          </p:nvPr>
        </p:nvSpPr>
        <p:spPr>
          <a:xfrm>
            <a:off x="4220308" y="2571751"/>
            <a:ext cx="1661975" cy="1134665"/>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cxnSp>
        <p:nvCxnSpPr>
          <p:cNvPr id="25" name="Straight Connector 24">
            <a:extLst>
              <a:ext uri="{FF2B5EF4-FFF2-40B4-BE49-F238E27FC236}">
                <a16:creationId xmlns:a16="http://schemas.microsoft.com/office/drawing/2014/main" id="{F6CE7E19-62C5-42F7-AB5B-75B44A65F2A9}"/>
              </a:ext>
            </a:extLst>
          </p:cNvPr>
          <p:cNvCxnSpPr/>
          <p:nvPr userDrawn="1"/>
        </p:nvCxnSpPr>
        <p:spPr>
          <a:xfrm>
            <a:off x="6114461" y="411510"/>
            <a:ext cx="0" cy="4428492"/>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127DDFD-64A5-4404-9B4E-FD50D438A97D}"/>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7" name="Title 1">
            <a:extLst>
              <a:ext uri="{FF2B5EF4-FFF2-40B4-BE49-F238E27FC236}">
                <a16:creationId xmlns:a16="http://schemas.microsoft.com/office/drawing/2014/main" id="{43517276-540A-469F-BED7-9320CB3374A2}"/>
              </a:ext>
            </a:extLst>
          </p:cNvPr>
          <p:cNvSpPr>
            <a:spLocks noGrp="1"/>
          </p:cNvSpPr>
          <p:nvPr>
            <p:ph type="title" hasCustomPrompt="1"/>
          </p:nvPr>
        </p:nvSpPr>
        <p:spPr>
          <a:xfrm>
            <a:off x="498461" y="378000"/>
            <a:ext cx="538338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8" name="Text Placeholder 10">
            <a:extLst>
              <a:ext uri="{FF2B5EF4-FFF2-40B4-BE49-F238E27FC236}">
                <a16:creationId xmlns:a16="http://schemas.microsoft.com/office/drawing/2014/main" id="{E644AEA4-98BE-4A03-B0EA-2E08D1927D72}"/>
              </a:ext>
            </a:extLst>
          </p:cNvPr>
          <p:cNvSpPr>
            <a:spLocks noGrp="1"/>
          </p:cNvSpPr>
          <p:nvPr>
            <p:ph type="body" sz="quarter" idx="30" hasCustomPrompt="1"/>
          </p:nvPr>
        </p:nvSpPr>
        <p:spPr>
          <a:xfrm>
            <a:off x="498461" y="756000"/>
            <a:ext cx="5383385"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Tree>
    <p:extLst>
      <p:ext uri="{BB962C8B-B14F-4D97-AF65-F5344CB8AC3E}">
        <p14:creationId xmlns:p14="http://schemas.microsoft.com/office/powerpoint/2010/main" val="2021355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s three row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841821357"/>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4" name="Picture 3"/>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TextBox 14"/>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Text Placeholder 4">
            <a:extLst>
              <a:ext uri="{FF2B5EF4-FFF2-40B4-BE49-F238E27FC236}">
                <a16:creationId xmlns:a16="http://schemas.microsoft.com/office/drawing/2014/main" id="{9D1555A3-3CFD-4BB1-8721-D0D5BC5BD5F7}"/>
              </a:ext>
            </a:extLst>
          </p:cNvPr>
          <p:cNvSpPr>
            <a:spLocks noGrp="1"/>
          </p:cNvSpPr>
          <p:nvPr>
            <p:ph type="body" sz="quarter" idx="31"/>
          </p:nvPr>
        </p:nvSpPr>
        <p:spPr>
          <a:xfrm>
            <a:off x="3309091" y="1275160"/>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19" name="Text Placeholder 4">
            <a:extLst>
              <a:ext uri="{FF2B5EF4-FFF2-40B4-BE49-F238E27FC236}">
                <a16:creationId xmlns:a16="http://schemas.microsoft.com/office/drawing/2014/main" id="{D65FA8A8-33E9-4D6A-A6AA-104180CAB160}"/>
              </a:ext>
            </a:extLst>
          </p:cNvPr>
          <p:cNvSpPr>
            <a:spLocks noGrp="1"/>
          </p:cNvSpPr>
          <p:nvPr>
            <p:ph type="body" sz="quarter" idx="34"/>
          </p:nvPr>
        </p:nvSpPr>
        <p:spPr>
          <a:xfrm>
            <a:off x="3309343" y="2491643"/>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0" name="Text Placeholder 4">
            <a:extLst>
              <a:ext uri="{FF2B5EF4-FFF2-40B4-BE49-F238E27FC236}">
                <a16:creationId xmlns:a16="http://schemas.microsoft.com/office/drawing/2014/main" id="{BDD7611A-A8E1-4485-AFBF-6F16947335B9}"/>
              </a:ext>
            </a:extLst>
          </p:cNvPr>
          <p:cNvSpPr>
            <a:spLocks noGrp="1"/>
          </p:cNvSpPr>
          <p:nvPr>
            <p:ph type="body" sz="quarter" idx="32"/>
          </p:nvPr>
        </p:nvSpPr>
        <p:spPr>
          <a:xfrm>
            <a:off x="6101073" y="1275606"/>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1" name="Text Placeholder 4">
            <a:extLst>
              <a:ext uri="{FF2B5EF4-FFF2-40B4-BE49-F238E27FC236}">
                <a16:creationId xmlns:a16="http://schemas.microsoft.com/office/drawing/2014/main" id="{C2E053A1-C55D-4CF7-820B-6AA3BFE56BDA}"/>
              </a:ext>
            </a:extLst>
          </p:cNvPr>
          <p:cNvSpPr>
            <a:spLocks noGrp="1"/>
          </p:cNvSpPr>
          <p:nvPr>
            <p:ph type="body" sz="quarter" idx="35"/>
          </p:nvPr>
        </p:nvSpPr>
        <p:spPr>
          <a:xfrm>
            <a:off x="6101073" y="2492089"/>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2" name="Text Placeholder 4">
            <a:extLst>
              <a:ext uri="{FF2B5EF4-FFF2-40B4-BE49-F238E27FC236}">
                <a16:creationId xmlns:a16="http://schemas.microsoft.com/office/drawing/2014/main" id="{FB208865-500A-4C68-A57F-62CECE98E461}"/>
              </a:ext>
            </a:extLst>
          </p:cNvPr>
          <p:cNvSpPr>
            <a:spLocks noGrp="1"/>
          </p:cNvSpPr>
          <p:nvPr>
            <p:ph type="body" sz="quarter" idx="36"/>
          </p:nvPr>
        </p:nvSpPr>
        <p:spPr>
          <a:xfrm>
            <a:off x="3309047" y="3708125"/>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3" name="Text Placeholder 4">
            <a:extLst>
              <a:ext uri="{FF2B5EF4-FFF2-40B4-BE49-F238E27FC236}">
                <a16:creationId xmlns:a16="http://schemas.microsoft.com/office/drawing/2014/main" id="{4D73513A-1CDE-4B27-B9A7-7672E962B4B7}"/>
              </a:ext>
            </a:extLst>
          </p:cNvPr>
          <p:cNvSpPr>
            <a:spLocks noGrp="1"/>
          </p:cNvSpPr>
          <p:nvPr>
            <p:ph type="body" sz="quarter" idx="37"/>
          </p:nvPr>
        </p:nvSpPr>
        <p:spPr>
          <a:xfrm>
            <a:off x="6100778" y="3708572"/>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4" name="Title 1">
            <a:extLst>
              <a:ext uri="{FF2B5EF4-FFF2-40B4-BE49-F238E27FC236}">
                <a16:creationId xmlns:a16="http://schemas.microsoft.com/office/drawing/2014/main" id="{4C99E8FF-1ED4-4052-88E0-DF83D39FABFB}"/>
              </a:ext>
            </a:extLst>
          </p:cNvPr>
          <p:cNvSpPr>
            <a:spLocks noGrp="1"/>
          </p:cNvSpPr>
          <p:nvPr>
            <p:ph type="title" hasCustomPrompt="1"/>
          </p:nvPr>
        </p:nvSpPr>
        <p:spPr>
          <a:xfrm>
            <a:off x="3308838" y="378000"/>
            <a:ext cx="5331163"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5" name="Text Placeholder 10">
            <a:extLst>
              <a:ext uri="{FF2B5EF4-FFF2-40B4-BE49-F238E27FC236}">
                <a16:creationId xmlns:a16="http://schemas.microsoft.com/office/drawing/2014/main" id="{0BEC931E-4D63-4AEA-A056-3A494D5D9F2F}"/>
              </a:ext>
            </a:extLst>
          </p:cNvPr>
          <p:cNvSpPr>
            <a:spLocks noGrp="1"/>
          </p:cNvSpPr>
          <p:nvPr>
            <p:ph type="body" sz="quarter" idx="30" hasCustomPrompt="1"/>
          </p:nvPr>
        </p:nvSpPr>
        <p:spPr>
          <a:xfrm>
            <a:off x="3308838" y="756000"/>
            <a:ext cx="5331163"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6" name="Content Placeholder 5">
            <a:extLst>
              <a:ext uri="{FF2B5EF4-FFF2-40B4-BE49-F238E27FC236}">
                <a16:creationId xmlns:a16="http://schemas.microsoft.com/office/drawing/2014/main" id="{DF531E87-8552-491A-8BC3-CFE8390A2BE2}"/>
              </a:ext>
            </a:extLst>
          </p:cNvPr>
          <p:cNvSpPr>
            <a:spLocks noGrp="1"/>
          </p:cNvSpPr>
          <p:nvPr>
            <p:ph sz="quarter" idx="13"/>
          </p:nvPr>
        </p:nvSpPr>
        <p:spPr>
          <a:xfrm>
            <a:off x="498462" y="411510"/>
            <a:ext cx="2326154" cy="442849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27" name="Straight Connector 26">
            <a:extLst>
              <a:ext uri="{FF2B5EF4-FFF2-40B4-BE49-F238E27FC236}">
                <a16:creationId xmlns:a16="http://schemas.microsoft.com/office/drawing/2014/main" id="{A5AE098B-862E-4E53-8E66-F18370C3DCC6}"/>
              </a:ext>
            </a:extLst>
          </p:cNvPr>
          <p:cNvCxnSpPr/>
          <p:nvPr userDrawn="1"/>
        </p:nvCxnSpPr>
        <p:spPr>
          <a:xfrm>
            <a:off x="3057231" y="411510"/>
            <a:ext cx="0" cy="4428492"/>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8407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s three rows left">
    <p:spTree>
      <p:nvGrpSpPr>
        <p:cNvPr id="1" name=""/>
        <p:cNvGrpSpPr/>
        <p:nvPr/>
      </p:nvGrpSpPr>
      <p:grpSpPr>
        <a:xfrm>
          <a:off x="0" y="0"/>
          <a:ext cx="0" cy="0"/>
          <a:chOff x="0" y="0"/>
          <a:chExt cx="0" cy="0"/>
        </a:xfrm>
      </p:grpSpPr>
      <p:pic>
        <p:nvPicPr>
          <p:cNvPr id="4" name="Picture 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5" name="TextBox 14"/>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Text Placeholder 4">
            <a:extLst>
              <a:ext uri="{FF2B5EF4-FFF2-40B4-BE49-F238E27FC236}">
                <a16:creationId xmlns:a16="http://schemas.microsoft.com/office/drawing/2014/main" id="{645C5705-F480-4392-AF3A-04BCB9002685}"/>
              </a:ext>
            </a:extLst>
          </p:cNvPr>
          <p:cNvSpPr>
            <a:spLocks noGrp="1"/>
          </p:cNvSpPr>
          <p:nvPr>
            <p:ph type="body" sz="quarter" idx="31"/>
          </p:nvPr>
        </p:nvSpPr>
        <p:spPr>
          <a:xfrm>
            <a:off x="498461" y="1275160"/>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19" name="Text Placeholder 4">
            <a:extLst>
              <a:ext uri="{FF2B5EF4-FFF2-40B4-BE49-F238E27FC236}">
                <a16:creationId xmlns:a16="http://schemas.microsoft.com/office/drawing/2014/main" id="{2913F086-14A9-4836-8C45-9B7A2CE10CEA}"/>
              </a:ext>
            </a:extLst>
          </p:cNvPr>
          <p:cNvSpPr>
            <a:spLocks noGrp="1"/>
          </p:cNvSpPr>
          <p:nvPr>
            <p:ph type="body" sz="quarter" idx="32"/>
          </p:nvPr>
        </p:nvSpPr>
        <p:spPr>
          <a:xfrm>
            <a:off x="3289847" y="1275606"/>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0" name="Text Placeholder 4">
            <a:extLst>
              <a:ext uri="{FF2B5EF4-FFF2-40B4-BE49-F238E27FC236}">
                <a16:creationId xmlns:a16="http://schemas.microsoft.com/office/drawing/2014/main" id="{88933B4B-B8ED-48B7-AC07-D534F126B99D}"/>
              </a:ext>
            </a:extLst>
          </p:cNvPr>
          <p:cNvSpPr>
            <a:spLocks noGrp="1"/>
          </p:cNvSpPr>
          <p:nvPr>
            <p:ph type="body" sz="quarter" idx="34"/>
          </p:nvPr>
        </p:nvSpPr>
        <p:spPr>
          <a:xfrm>
            <a:off x="498461" y="2491643"/>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1" name="Text Placeholder 4">
            <a:extLst>
              <a:ext uri="{FF2B5EF4-FFF2-40B4-BE49-F238E27FC236}">
                <a16:creationId xmlns:a16="http://schemas.microsoft.com/office/drawing/2014/main" id="{21E38C9C-86F0-425B-BD55-4B30DECB2D8A}"/>
              </a:ext>
            </a:extLst>
          </p:cNvPr>
          <p:cNvSpPr>
            <a:spLocks noGrp="1"/>
          </p:cNvSpPr>
          <p:nvPr>
            <p:ph type="body" sz="quarter" idx="35"/>
          </p:nvPr>
        </p:nvSpPr>
        <p:spPr>
          <a:xfrm>
            <a:off x="3289847" y="2492089"/>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2" name="Text Placeholder 4">
            <a:extLst>
              <a:ext uri="{FF2B5EF4-FFF2-40B4-BE49-F238E27FC236}">
                <a16:creationId xmlns:a16="http://schemas.microsoft.com/office/drawing/2014/main" id="{A01A43D7-D0E5-4BAA-8BE0-F5BDAA076D86}"/>
              </a:ext>
            </a:extLst>
          </p:cNvPr>
          <p:cNvSpPr>
            <a:spLocks noGrp="1"/>
          </p:cNvSpPr>
          <p:nvPr>
            <p:ph type="body" sz="quarter" idx="36"/>
          </p:nvPr>
        </p:nvSpPr>
        <p:spPr>
          <a:xfrm>
            <a:off x="498461" y="3708125"/>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3" name="Text Placeholder 4">
            <a:extLst>
              <a:ext uri="{FF2B5EF4-FFF2-40B4-BE49-F238E27FC236}">
                <a16:creationId xmlns:a16="http://schemas.microsoft.com/office/drawing/2014/main" id="{E9AA6847-8369-48EB-8A4B-DEE1A060F290}"/>
              </a:ext>
            </a:extLst>
          </p:cNvPr>
          <p:cNvSpPr>
            <a:spLocks noGrp="1"/>
          </p:cNvSpPr>
          <p:nvPr>
            <p:ph type="body" sz="quarter" idx="37"/>
          </p:nvPr>
        </p:nvSpPr>
        <p:spPr>
          <a:xfrm>
            <a:off x="3289847" y="3708572"/>
            <a:ext cx="2592000" cy="1080000"/>
          </a:xfrm>
        </p:spPr>
        <p:txBody>
          <a:bodyPr/>
          <a:lstStyle>
            <a:lvl1pPr>
              <a:defRPr sz="750"/>
            </a:lvl1pPr>
            <a:lvl2pPr>
              <a:defRPr sz="750"/>
            </a:lvl2pPr>
            <a:lvl3pPr>
              <a:defRPr sz="900"/>
            </a:lvl3pPr>
            <a:lvl4pPr>
              <a:defRPr sz="900"/>
            </a:lvl4pPr>
            <a:lvl5pPr>
              <a:defRPr sz="900"/>
            </a:lvl5pPr>
          </a:lstStyle>
          <a:p>
            <a:pPr lvl="0"/>
            <a:r>
              <a:rPr lang="en-US" noProof="0"/>
              <a:t>Click to edit Master text styles</a:t>
            </a:r>
          </a:p>
          <a:p>
            <a:pPr lvl="1"/>
            <a:r>
              <a:rPr lang="en-US" noProof="0"/>
              <a:t>Second level</a:t>
            </a:r>
          </a:p>
        </p:txBody>
      </p:sp>
      <p:sp>
        <p:nvSpPr>
          <p:cNvPr id="24" name="Title 1">
            <a:extLst>
              <a:ext uri="{FF2B5EF4-FFF2-40B4-BE49-F238E27FC236}">
                <a16:creationId xmlns:a16="http://schemas.microsoft.com/office/drawing/2014/main" id="{F058E1A9-6699-4B09-95C2-CBFCABE76157}"/>
              </a:ext>
            </a:extLst>
          </p:cNvPr>
          <p:cNvSpPr>
            <a:spLocks noGrp="1"/>
          </p:cNvSpPr>
          <p:nvPr>
            <p:ph type="title" hasCustomPrompt="1"/>
          </p:nvPr>
        </p:nvSpPr>
        <p:spPr>
          <a:xfrm>
            <a:off x="498461" y="378000"/>
            <a:ext cx="5383385"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5" name="Text Placeholder 10">
            <a:extLst>
              <a:ext uri="{FF2B5EF4-FFF2-40B4-BE49-F238E27FC236}">
                <a16:creationId xmlns:a16="http://schemas.microsoft.com/office/drawing/2014/main" id="{A859FCC3-8C72-4CDA-BEDA-84E1A02A20D6}"/>
              </a:ext>
            </a:extLst>
          </p:cNvPr>
          <p:cNvSpPr>
            <a:spLocks noGrp="1"/>
          </p:cNvSpPr>
          <p:nvPr>
            <p:ph type="body" sz="quarter" idx="30" hasCustomPrompt="1"/>
          </p:nvPr>
        </p:nvSpPr>
        <p:spPr>
          <a:xfrm>
            <a:off x="498461" y="756000"/>
            <a:ext cx="5383385"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6" name="Content Placeholder 5">
            <a:extLst>
              <a:ext uri="{FF2B5EF4-FFF2-40B4-BE49-F238E27FC236}">
                <a16:creationId xmlns:a16="http://schemas.microsoft.com/office/drawing/2014/main" id="{BF360892-A050-4401-9223-E7ABCC05D609}"/>
              </a:ext>
            </a:extLst>
          </p:cNvPr>
          <p:cNvSpPr>
            <a:spLocks noGrp="1"/>
          </p:cNvSpPr>
          <p:nvPr>
            <p:ph sz="quarter" idx="13"/>
          </p:nvPr>
        </p:nvSpPr>
        <p:spPr>
          <a:xfrm>
            <a:off x="6347076" y="411511"/>
            <a:ext cx="2326154" cy="438276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27" name="Straight Connector 26">
            <a:extLst>
              <a:ext uri="{FF2B5EF4-FFF2-40B4-BE49-F238E27FC236}">
                <a16:creationId xmlns:a16="http://schemas.microsoft.com/office/drawing/2014/main" id="{A5C92BCC-3CB9-4038-9D02-8C23D4F23298}"/>
              </a:ext>
            </a:extLst>
          </p:cNvPr>
          <p:cNvCxnSpPr/>
          <p:nvPr userDrawn="1"/>
        </p:nvCxnSpPr>
        <p:spPr>
          <a:xfrm>
            <a:off x="6114461" y="411510"/>
            <a:ext cx="0" cy="4428492"/>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29272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columns three rows">
    <p:spTree>
      <p:nvGrpSpPr>
        <p:cNvPr id="1" name=""/>
        <p:cNvGrpSpPr/>
        <p:nvPr/>
      </p:nvGrpSpPr>
      <p:grpSpPr>
        <a:xfrm>
          <a:off x="0" y="0"/>
          <a:ext cx="0" cy="0"/>
          <a:chOff x="0" y="0"/>
          <a:chExt cx="0" cy="0"/>
        </a:xfrm>
      </p:grpSpPr>
      <p:pic>
        <p:nvPicPr>
          <p:cNvPr id="4" name="Picture 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20" name="TextBox 19"/>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21" name="Text Placeholder 4">
            <a:extLst>
              <a:ext uri="{FF2B5EF4-FFF2-40B4-BE49-F238E27FC236}">
                <a16:creationId xmlns:a16="http://schemas.microsoft.com/office/drawing/2014/main" id="{53EE0745-E3F4-4DB4-B2C0-508A7CC21F9B}"/>
              </a:ext>
            </a:extLst>
          </p:cNvPr>
          <p:cNvSpPr>
            <a:spLocks noGrp="1"/>
          </p:cNvSpPr>
          <p:nvPr>
            <p:ph type="body" sz="quarter" idx="38"/>
          </p:nvPr>
        </p:nvSpPr>
        <p:spPr>
          <a:xfrm>
            <a:off x="498461" y="1275606"/>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22" name="Text Placeholder 4">
            <a:extLst>
              <a:ext uri="{FF2B5EF4-FFF2-40B4-BE49-F238E27FC236}">
                <a16:creationId xmlns:a16="http://schemas.microsoft.com/office/drawing/2014/main" id="{44ABF93B-5791-4D3D-A312-05A39F2E1CE5}"/>
              </a:ext>
            </a:extLst>
          </p:cNvPr>
          <p:cNvSpPr>
            <a:spLocks noGrp="1"/>
          </p:cNvSpPr>
          <p:nvPr>
            <p:ph type="body" sz="quarter" idx="39"/>
          </p:nvPr>
        </p:nvSpPr>
        <p:spPr>
          <a:xfrm>
            <a:off x="498461" y="2460303"/>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23" name="Text Placeholder 4">
            <a:extLst>
              <a:ext uri="{FF2B5EF4-FFF2-40B4-BE49-F238E27FC236}">
                <a16:creationId xmlns:a16="http://schemas.microsoft.com/office/drawing/2014/main" id="{456E8B38-325D-4716-85B2-F2640FC033D1}"/>
              </a:ext>
            </a:extLst>
          </p:cNvPr>
          <p:cNvSpPr>
            <a:spLocks noGrp="1"/>
          </p:cNvSpPr>
          <p:nvPr>
            <p:ph type="body" sz="quarter" idx="40"/>
          </p:nvPr>
        </p:nvSpPr>
        <p:spPr>
          <a:xfrm>
            <a:off x="498461" y="3645000"/>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24" name="Title 1">
            <a:extLst>
              <a:ext uri="{FF2B5EF4-FFF2-40B4-BE49-F238E27FC236}">
                <a16:creationId xmlns:a16="http://schemas.microsoft.com/office/drawing/2014/main" id="{3E390856-F4D7-4D6F-9734-0296AA3831F3}"/>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25" name="Text Placeholder 10">
            <a:extLst>
              <a:ext uri="{FF2B5EF4-FFF2-40B4-BE49-F238E27FC236}">
                <a16:creationId xmlns:a16="http://schemas.microsoft.com/office/drawing/2014/main" id="{7A411EAE-66AB-407C-BFB9-28C72C1C3039}"/>
              </a:ext>
            </a:extLst>
          </p:cNvPr>
          <p:cNvSpPr>
            <a:spLocks noGrp="1"/>
          </p:cNvSpPr>
          <p:nvPr>
            <p:ph type="body" sz="quarter" idx="30" hasCustomPrompt="1"/>
          </p:nvPr>
        </p:nvSpPr>
        <p:spPr>
          <a:xfrm>
            <a:off x="498462" y="756000"/>
            <a:ext cx="8141539" cy="378042"/>
          </a:xfrm>
          <a:prstGeom prst="rect">
            <a:avLst/>
          </a:prstGeom>
        </p:spPr>
        <p:txBody>
          <a:bodyPr anchor="t"/>
          <a:lstStyle>
            <a:lvl1pPr>
              <a:lnSpc>
                <a:spcPct val="90000"/>
              </a:lnSpc>
              <a:defRPr sz="135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AU" noProof="0"/>
              <a:t>Sub title</a:t>
            </a:r>
          </a:p>
        </p:txBody>
      </p:sp>
      <p:sp>
        <p:nvSpPr>
          <p:cNvPr id="26" name="Text Placeholder 4">
            <a:extLst>
              <a:ext uri="{FF2B5EF4-FFF2-40B4-BE49-F238E27FC236}">
                <a16:creationId xmlns:a16="http://schemas.microsoft.com/office/drawing/2014/main" id="{5DF8B257-80F2-4811-B92B-EE4659024784}"/>
              </a:ext>
            </a:extLst>
          </p:cNvPr>
          <p:cNvSpPr>
            <a:spLocks noGrp="1"/>
          </p:cNvSpPr>
          <p:nvPr>
            <p:ph type="body" sz="quarter" idx="41"/>
          </p:nvPr>
        </p:nvSpPr>
        <p:spPr>
          <a:xfrm>
            <a:off x="6048000" y="1275606"/>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27" name="Text Placeholder 4">
            <a:extLst>
              <a:ext uri="{FF2B5EF4-FFF2-40B4-BE49-F238E27FC236}">
                <a16:creationId xmlns:a16="http://schemas.microsoft.com/office/drawing/2014/main" id="{771799B5-529E-40B0-A89D-A89CAA679498}"/>
              </a:ext>
            </a:extLst>
          </p:cNvPr>
          <p:cNvSpPr>
            <a:spLocks noGrp="1"/>
          </p:cNvSpPr>
          <p:nvPr>
            <p:ph type="body" sz="quarter" idx="42"/>
          </p:nvPr>
        </p:nvSpPr>
        <p:spPr>
          <a:xfrm>
            <a:off x="6048000" y="2460303"/>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28" name="Text Placeholder 4">
            <a:extLst>
              <a:ext uri="{FF2B5EF4-FFF2-40B4-BE49-F238E27FC236}">
                <a16:creationId xmlns:a16="http://schemas.microsoft.com/office/drawing/2014/main" id="{55B5D034-7DFD-4296-938E-DB6513192E95}"/>
              </a:ext>
            </a:extLst>
          </p:cNvPr>
          <p:cNvSpPr>
            <a:spLocks noGrp="1"/>
          </p:cNvSpPr>
          <p:nvPr>
            <p:ph type="body" sz="quarter" idx="43"/>
          </p:nvPr>
        </p:nvSpPr>
        <p:spPr>
          <a:xfrm>
            <a:off x="6048000" y="3645000"/>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29" name="Text Placeholder 4">
            <a:extLst>
              <a:ext uri="{FF2B5EF4-FFF2-40B4-BE49-F238E27FC236}">
                <a16:creationId xmlns:a16="http://schemas.microsoft.com/office/drawing/2014/main" id="{EF2FB650-C8E7-4B78-B32B-AF7510A7613D}"/>
              </a:ext>
            </a:extLst>
          </p:cNvPr>
          <p:cNvSpPr>
            <a:spLocks noGrp="1"/>
          </p:cNvSpPr>
          <p:nvPr>
            <p:ph type="body" sz="quarter" idx="44"/>
          </p:nvPr>
        </p:nvSpPr>
        <p:spPr>
          <a:xfrm>
            <a:off x="3275695" y="1275606"/>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30" name="Text Placeholder 4">
            <a:extLst>
              <a:ext uri="{FF2B5EF4-FFF2-40B4-BE49-F238E27FC236}">
                <a16:creationId xmlns:a16="http://schemas.microsoft.com/office/drawing/2014/main" id="{CDEBE02C-2104-4D90-91AD-4637EF8AEE14}"/>
              </a:ext>
            </a:extLst>
          </p:cNvPr>
          <p:cNvSpPr>
            <a:spLocks noGrp="1"/>
          </p:cNvSpPr>
          <p:nvPr>
            <p:ph type="body" sz="quarter" idx="45"/>
          </p:nvPr>
        </p:nvSpPr>
        <p:spPr>
          <a:xfrm>
            <a:off x="3275695" y="2460303"/>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
        <p:nvSpPr>
          <p:cNvPr id="31" name="Text Placeholder 4">
            <a:extLst>
              <a:ext uri="{FF2B5EF4-FFF2-40B4-BE49-F238E27FC236}">
                <a16:creationId xmlns:a16="http://schemas.microsoft.com/office/drawing/2014/main" id="{4472106A-6E5F-4720-BBC6-FD97E5339CAB}"/>
              </a:ext>
            </a:extLst>
          </p:cNvPr>
          <p:cNvSpPr>
            <a:spLocks noGrp="1"/>
          </p:cNvSpPr>
          <p:nvPr>
            <p:ph type="body" sz="quarter" idx="46"/>
          </p:nvPr>
        </p:nvSpPr>
        <p:spPr>
          <a:xfrm>
            <a:off x="3275695" y="3645000"/>
            <a:ext cx="2592000" cy="1080000"/>
          </a:xfrm>
        </p:spPr>
        <p:txBody>
          <a:bodyPr/>
          <a:lstStyle>
            <a:lvl1pPr>
              <a:defRPr sz="750"/>
            </a:lvl1pPr>
            <a:lvl2pPr>
              <a:defRPr sz="750"/>
            </a:lvl2pPr>
            <a:lvl3pPr>
              <a:defRPr sz="900"/>
            </a:lvl3pPr>
            <a:lvl4pPr>
              <a:defRPr sz="900"/>
            </a:lvl4pPr>
            <a:lvl5pPr>
              <a:defRPr sz="9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49413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charts/insights">
    <p:spTree>
      <p:nvGrpSpPr>
        <p:cNvPr id="1" name=""/>
        <p:cNvGrpSpPr/>
        <p:nvPr/>
      </p:nvGrpSpPr>
      <p:grpSpPr>
        <a:xfrm>
          <a:off x="0" y="0"/>
          <a:ext cx="0" cy="0"/>
          <a:chOff x="0" y="0"/>
          <a:chExt cx="0" cy="0"/>
        </a:xfrm>
      </p:grpSpPr>
      <p:pic>
        <p:nvPicPr>
          <p:cNvPr id="4" name="Picture 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8" name="TextBox 7"/>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Content Placeholder 5">
            <a:extLst>
              <a:ext uri="{FF2B5EF4-FFF2-40B4-BE49-F238E27FC236}">
                <a16:creationId xmlns:a16="http://schemas.microsoft.com/office/drawing/2014/main" id="{661E1681-8598-4030-912F-D520B4707635}"/>
              </a:ext>
            </a:extLst>
          </p:cNvPr>
          <p:cNvSpPr>
            <a:spLocks noGrp="1"/>
          </p:cNvSpPr>
          <p:nvPr>
            <p:ph sz="quarter" idx="11"/>
          </p:nvPr>
        </p:nvSpPr>
        <p:spPr>
          <a:xfrm>
            <a:off x="498462" y="1006079"/>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Content Placeholder 5">
            <a:extLst>
              <a:ext uri="{FF2B5EF4-FFF2-40B4-BE49-F238E27FC236}">
                <a16:creationId xmlns:a16="http://schemas.microsoft.com/office/drawing/2014/main" id="{D7B73C72-801C-48CC-8FED-542A07BE1DD5}"/>
              </a:ext>
            </a:extLst>
          </p:cNvPr>
          <p:cNvSpPr>
            <a:spLocks noGrp="1"/>
          </p:cNvSpPr>
          <p:nvPr>
            <p:ph sz="quarter" idx="12"/>
          </p:nvPr>
        </p:nvSpPr>
        <p:spPr>
          <a:xfrm>
            <a:off x="4718769" y="1005576"/>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Content Placeholder 5">
            <a:extLst>
              <a:ext uri="{FF2B5EF4-FFF2-40B4-BE49-F238E27FC236}">
                <a16:creationId xmlns:a16="http://schemas.microsoft.com/office/drawing/2014/main" id="{3CDDC3B8-4F14-4BFD-AE87-CDE4E2BD16C4}"/>
              </a:ext>
            </a:extLst>
          </p:cNvPr>
          <p:cNvSpPr>
            <a:spLocks noGrp="1"/>
          </p:cNvSpPr>
          <p:nvPr>
            <p:ph sz="quarter" idx="13"/>
          </p:nvPr>
        </p:nvSpPr>
        <p:spPr>
          <a:xfrm>
            <a:off x="498462" y="2898388"/>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Content Placeholder 5">
            <a:extLst>
              <a:ext uri="{FF2B5EF4-FFF2-40B4-BE49-F238E27FC236}">
                <a16:creationId xmlns:a16="http://schemas.microsoft.com/office/drawing/2014/main" id="{6BA7894E-1CE5-46EE-8CB0-123F47BF7742}"/>
              </a:ext>
            </a:extLst>
          </p:cNvPr>
          <p:cNvSpPr>
            <a:spLocks noGrp="1"/>
          </p:cNvSpPr>
          <p:nvPr>
            <p:ph sz="quarter" idx="14"/>
          </p:nvPr>
        </p:nvSpPr>
        <p:spPr>
          <a:xfrm>
            <a:off x="4718769" y="2897366"/>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itle 1">
            <a:extLst>
              <a:ext uri="{FF2B5EF4-FFF2-40B4-BE49-F238E27FC236}">
                <a16:creationId xmlns:a16="http://schemas.microsoft.com/office/drawing/2014/main" id="{9B04932C-36D9-490C-BA9D-1C6E581CAF6B}"/>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36809690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 charts/insights blue">
    <p:spTree>
      <p:nvGrpSpPr>
        <p:cNvPr id="1" name=""/>
        <p:cNvGrpSpPr/>
        <p:nvPr/>
      </p:nvGrpSpPr>
      <p:grpSpPr>
        <a:xfrm>
          <a:off x="0" y="0"/>
          <a:ext cx="0" cy="0"/>
          <a:chOff x="0" y="0"/>
          <a:chExt cx="0" cy="0"/>
        </a:xfrm>
      </p:grpSpPr>
      <p:pic>
        <p:nvPicPr>
          <p:cNvPr id="4" name="Picture 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8" name="TextBox 7"/>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Content Placeholder 5">
            <a:extLst>
              <a:ext uri="{FF2B5EF4-FFF2-40B4-BE49-F238E27FC236}">
                <a16:creationId xmlns:a16="http://schemas.microsoft.com/office/drawing/2014/main" id="{C85CC73A-8174-4D65-AE02-62420A1D0B49}"/>
              </a:ext>
            </a:extLst>
          </p:cNvPr>
          <p:cNvSpPr>
            <a:spLocks noGrp="1"/>
          </p:cNvSpPr>
          <p:nvPr>
            <p:ph sz="quarter" idx="11"/>
          </p:nvPr>
        </p:nvSpPr>
        <p:spPr>
          <a:xfrm>
            <a:off x="498462" y="1006079"/>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Content Placeholder 5">
            <a:extLst>
              <a:ext uri="{FF2B5EF4-FFF2-40B4-BE49-F238E27FC236}">
                <a16:creationId xmlns:a16="http://schemas.microsoft.com/office/drawing/2014/main" id="{193F1980-CFE0-4D56-8863-A5E91B40CD35}"/>
              </a:ext>
            </a:extLst>
          </p:cNvPr>
          <p:cNvSpPr>
            <a:spLocks noGrp="1"/>
          </p:cNvSpPr>
          <p:nvPr>
            <p:ph sz="quarter" idx="12"/>
          </p:nvPr>
        </p:nvSpPr>
        <p:spPr>
          <a:xfrm>
            <a:off x="4718769" y="1005576"/>
            <a:ext cx="3921781" cy="1781175"/>
          </a:xfrm>
          <a:solidFill>
            <a:schemeClr val="bg2"/>
          </a:solidFill>
        </p:spPr>
        <p:txBody>
          <a:bodyPr lIns="144000" tIns="108000" rIns="144000" bIns="1080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Content Placeholder 5">
            <a:extLst>
              <a:ext uri="{FF2B5EF4-FFF2-40B4-BE49-F238E27FC236}">
                <a16:creationId xmlns:a16="http://schemas.microsoft.com/office/drawing/2014/main" id="{4A29C15C-F09A-48E5-8E16-EF3918F5B0FE}"/>
              </a:ext>
            </a:extLst>
          </p:cNvPr>
          <p:cNvSpPr>
            <a:spLocks noGrp="1"/>
          </p:cNvSpPr>
          <p:nvPr>
            <p:ph sz="quarter" idx="13"/>
          </p:nvPr>
        </p:nvSpPr>
        <p:spPr>
          <a:xfrm>
            <a:off x="498462" y="2899412"/>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Content Placeholder 5">
            <a:extLst>
              <a:ext uri="{FF2B5EF4-FFF2-40B4-BE49-F238E27FC236}">
                <a16:creationId xmlns:a16="http://schemas.microsoft.com/office/drawing/2014/main" id="{6DCF8212-CDF4-4598-ABE1-477659DA7392}"/>
              </a:ext>
            </a:extLst>
          </p:cNvPr>
          <p:cNvSpPr>
            <a:spLocks noGrp="1"/>
          </p:cNvSpPr>
          <p:nvPr>
            <p:ph sz="quarter" idx="14"/>
          </p:nvPr>
        </p:nvSpPr>
        <p:spPr>
          <a:xfrm>
            <a:off x="4718769" y="2898388"/>
            <a:ext cx="3921781" cy="1781175"/>
          </a:xfrm>
          <a:solidFill>
            <a:schemeClr val="bg2"/>
          </a:solidFill>
        </p:spPr>
        <p:txBody>
          <a:bodyPr lIns="144000" tIns="108000" rIns="144000" bIns="1080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itle 1">
            <a:extLst>
              <a:ext uri="{FF2B5EF4-FFF2-40B4-BE49-F238E27FC236}">
                <a16:creationId xmlns:a16="http://schemas.microsoft.com/office/drawing/2014/main" id="{2B50BA0E-DB5D-441D-8B97-808CD5B26ACB}"/>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12582523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Charts/insights grey">
    <p:spTree>
      <p:nvGrpSpPr>
        <p:cNvPr id="1" name=""/>
        <p:cNvGrpSpPr/>
        <p:nvPr/>
      </p:nvGrpSpPr>
      <p:grpSpPr>
        <a:xfrm>
          <a:off x="0" y="0"/>
          <a:ext cx="0" cy="0"/>
          <a:chOff x="0" y="0"/>
          <a:chExt cx="0" cy="0"/>
        </a:xfrm>
      </p:grpSpPr>
      <p:pic>
        <p:nvPicPr>
          <p:cNvPr id="4" name="Picture 3"/>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8" name="TextBox 7"/>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Content Placeholder 5">
            <a:extLst>
              <a:ext uri="{FF2B5EF4-FFF2-40B4-BE49-F238E27FC236}">
                <a16:creationId xmlns:a16="http://schemas.microsoft.com/office/drawing/2014/main" id="{36AFD68E-0977-4F39-ACC7-F2DDC9BD3654}"/>
              </a:ext>
            </a:extLst>
          </p:cNvPr>
          <p:cNvSpPr>
            <a:spLocks noGrp="1"/>
          </p:cNvSpPr>
          <p:nvPr>
            <p:ph sz="quarter" idx="11"/>
          </p:nvPr>
        </p:nvSpPr>
        <p:spPr>
          <a:xfrm>
            <a:off x="498462" y="1006079"/>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Content Placeholder 5">
            <a:extLst>
              <a:ext uri="{FF2B5EF4-FFF2-40B4-BE49-F238E27FC236}">
                <a16:creationId xmlns:a16="http://schemas.microsoft.com/office/drawing/2014/main" id="{547D84B7-8CEE-4850-BF33-D3C99A1C59DB}"/>
              </a:ext>
            </a:extLst>
          </p:cNvPr>
          <p:cNvSpPr>
            <a:spLocks noGrp="1"/>
          </p:cNvSpPr>
          <p:nvPr>
            <p:ph sz="quarter" idx="12"/>
          </p:nvPr>
        </p:nvSpPr>
        <p:spPr>
          <a:xfrm>
            <a:off x="4718769" y="1005576"/>
            <a:ext cx="3921781" cy="1781175"/>
          </a:xfrm>
          <a:solidFill>
            <a:schemeClr val="accent5"/>
          </a:solidFill>
        </p:spPr>
        <p:txBody>
          <a:bodyPr lIns="144000" tIns="108000" rIns="144000" bIns="108000"/>
          <a:lstStyle>
            <a:lvl1pP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Content Placeholder 5">
            <a:extLst>
              <a:ext uri="{FF2B5EF4-FFF2-40B4-BE49-F238E27FC236}">
                <a16:creationId xmlns:a16="http://schemas.microsoft.com/office/drawing/2014/main" id="{20745E5B-4831-4C19-8EA2-D20AE7D9D661}"/>
              </a:ext>
            </a:extLst>
          </p:cNvPr>
          <p:cNvSpPr>
            <a:spLocks noGrp="1"/>
          </p:cNvSpPr>
          <p:nvPr>
            <p:ph sz="quarter" idx="13"/>
          </p:nvPr>
        </p:nvSpPr>
        <p:spPr>
          <a:xfrm>
            <a:off x="498462" y="2900435"/>
            <a:ext cx="3921781" cy="178117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Content Placeholder 5">
            <a:extLst>
              <a:ext uri="{FF2B5EF4-FFF2-40B4-BE49-F238E27FC236}">
                <a16:creationId xmlns:a16="http://schemas.microsoft.com/office/drawing/2014/main" id="{44770FFF-1AA8-4AB8-B204-B2450673C819}"/>
              </a:ext>
            </a:extLst>
          </p:cNvPr>
          <p:cNvSpPr>
            <a:spLocks noGrp="1"/>
          </p:cNvSpPr>
          <p:nvPr>
            <p:ph sz="quarter" idx="14"/>
          </p:nvPr>
        </p:nvSpPr>
        <p:spPr>
          <a:xfrm>
            <a:off x="4718769" y="2899412"/>
            <a:ext cx="3921781" cy="1781175"/>
          </a:xfrm>
          <a:solidFill>
            <a:schemeClr val="accent5"/>
          </a:solidFill>
        </p:spPr>
        <p:txBody>
          <a:bodyPr lIns="144000" tIns="108000" rIns="144000" bIns="108000"/>
          <a:lstStyle>
            <a:lvl1pP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itle 1">
            <a:extLst>
              <a:ext uri="{FF2B5EF4-FFF2-40B4-BE49-F238E27FC236}">
                <a16:creationId xmlns:a16="http://schemas.microsoft.com/office/drawing/2014/main" id="{0136AFA1-F5A3-49DE-AA9F-9051DFEAEB3E}"/>
              </a:ext>
            </a:extLst>
          </p:cNvPr>
          <p:cNvSpPr>
            <a:spLocks noGrp="1"/>
          </p:cNvSpPr>
          <p:nvPr>
            <p:ph type="title" hasCustomPrompt="1"/>
          </p:nvPr>
        </p:nvSpPr>
        <p:spPr>
          <a:xfrm>
            <a:off x="498462" y="378000"/>
            <a:ext cx="8141539" cy="378042"/>
          </a:xfrm>
        </p:spPr>
        <p:txBody>
          <a:bodyPr anchor="ctr" anchorCtr="0"/>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3478955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bout Nous">
    <p:spTree>
      <p:nvGrpSpPr>
        <p:cNvPr id="1" name=""/>
        <p:cNvGrpSpPr/>
        <p:nvPr/>
      </p:nvGrpSpPr>
      <p:grpSpPr>
        <a:xfrm>
          <a:off x="0" y="0"/>
          <a:ext cx="0" cy="0"/>
          <a:chOff x="0" y="0"/>
          <a:chExt cx="0" cy="0"/>
        </a:xfrm>
      </p:grpSpPr>
      <p:sp>
        <p:nvSpPr>
          <p:cNvPr id="18" name="Rectangle 17"/>
          <p:cNvSpPr/>
          <p:nvPr userDrawn="1"/>
        </p:nvSpPr>
        <p:spPr>
          <a:xfrm>
            <a:off x="1315023" y="2573057"/>
            <a:ext cx="6513955" cy="461665"/>
          </a:xfrm>
          <a:prstGeom prst="rect">
            <a:avLst/>
          </a:prstGeom>
        </p:spPr>
        <p:txBody>
          <a:bodyPr wrap="square">
            <a:spAutoFit/>
          </a:bodyPr>
          <a:lstStyle/>
          <a:p>
            <a:pPr algn="ctr"/>
            <a:r>
              <a:rPr lang="en-AU" sz="1200" noProof="0" dirty="0">
                <a:latin typeface="Segoe UI Semilight" panose="020B0402040204020203" pitchFamily="34" charset="0"/>
                <a:cs typeface="Segoe UI Semilight" panose="020B0402040204020203" pitchFamily="34" charset="0"/>
              </a:rPr>
              <a:t>Nous is the largest Australian-founded management consulting</a:t>
            </a:r>
            <a:br>
              <a:rPr lang="en-AU" sz="1200" noProof="0" dirty="0">
                <a:latin typeface="Segoe UI Semilight" panose="020B0402040204020203" pitchFamily="34" charset="0"/>
                <a:cs typeface="Segoe UI Semilight" panose="020B0402040204020203" pitchFamily="34" charset="0"/>
              </a:rPr>
            </a:br>
            <a:r>
              <a:rPr lang="en-AU" sz="1200" noProof="0" dirty="0">
                <a:latin typeface="Segoe UI Semilight" panose="020B0402040204020203" pitchFamily="34" charset="0"/>
                <a:cs typeface="Segoe UI Semilight" panose="020B0402040204020203" pitchFamily="34" charset="0"/>
              </a:rPr>
              <a:t>firm with over 400 staff across Australia and the UK.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4105" y="841814"/>
            <a:ext cx="3655791" cy="811835"/>
          </a:xfrm>
          <a:prstGeom prst="rect">
            <a:avLst/>
          </a:prstGeom>
        </p:spPr>
      </p:pic>
      <p:cxnSp>
        <p:nvCxnSpPr>
          <p:cNvPr id="20" name="Straight Connector 19"/>
          <p:cNvCxnSpPr/>
          <p:nvPr userDrawn="1"/>
        </p:nvCxnSpPr>
        <p:spPr>
          <a:xfrm>
            <a:off x="1724026" y="2373966"/>
            <a:ext cx="5695949" cy="0"/>
          </a:xfrm>
          <a:prstGeom prst="line">
            <a:avLst/>
          </a:prstGeom>
          <a:ln w="1905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3837628" y="2221179"/>
            <a:ext cx="1468745" cy="300082"/>
          </a:xfrm>
          <a:prstGeom prst="rect">
            <a:avLst/>
          </a:prstGeom>
          <a:solidFill>
            <a:schemeClr val="bg1"/>
          </a:solidFill>
        </p:spPr>
        <p:txBody>
          <a:bodyPr wrap="square" rtlCol="0">
            <a:spAutoFit/>
          </a:bodyPr>
          <a:lstStyle/>
          <a:p>
            <a:pPr algn="ctr"/>
            <a:r>
              <a:rPr lang="en-AU" sz="1350" noProof="0" dirty="0">
                <a:solidFill>
                  <a:schemeClr val="bg2"/>
                </a:solidFill>
                <a:latin typeface="Segoe UI Semibold" panose="020B0702040204020203" pitchFamily="34" charset="0"/>
              </a:rPr>
              <a:t>About Nous</a:t>
            </a:r>
          </a:p>
        </p:txBody>
      </p:sp>
      <p:sp>
        <p:nvSpPr>
          <p:cNvPr id="14" name="Rectangle 13"/>
          <p:cNvSpPr/>
          <p:nvPr userDrawn="1"/>
        </p:nvSpPr>
        <p:spPr>
          <a:xfrm>
            <a:off x="1" y="3451974"/>
            <a:ext cx="9144001" cy="12332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5" name="Rectangle 14"/>
          <p:cNvSpPr/>
          <p:nvPr userDrawn="1"/>
        </p:nvSpPr>
        <p:spPr>
          <a:xfrm>
            <a:off x="465231" y="3710789"/>
            <a:ext cx="2441546" cy="738664"/>
          </a:xfrm>
          <a:prstGeom prst="rect">
            <a:avLst/>
          </a:prstGeom>
        </p:spPr>
        <p:txBody>
          <a:bodyPr wrap="square" lIns="0">
            <a:spAutoFit/>
          </a:bodyPr>
          <a:lstStyle/>
          <a:p>
            <a:r>
              <a:rPr lang="en-AU" sz="1050" dirty="0">
                <a:solidFill>
                  <a:schemeClr val="bg1"/>
                </a:solidFill>
                <a:latin typeface="Segoe UI Semibold" panose="020B0702040204020203" pitchFamily="34" charset="0"/>
                <a:cs typeface="Segoe UI Semilight" panose="020B0402040204020203" pitchFamily="34" charset="0"/>
              </a:rPr>
              <a:t>We partner with leaders to shape world-class businesses, effective government</a:t>
            </a:r>
            <a:r>
              <a:rPr lang="en-AU" sz="1050" baseline="0" dirty="0">
                <a:solidFill>
                  <a:schemeClr val="bg1"/>
                </a:solidFill>
                <a:latin typeface="Segoe UI Semibold" panose="020B0702040204020203" pitchFamily="34" charset="0"/>
                <a:cs typeface="Segoe UI Semilight" panose="020B0402040204020203" pitchFamily="34" charset="0"/>
              </a:rPr>
              <a:t> </a:t>
            </a:r>
            <a:r>
              <a:rPr lang="en-AU" sz="1050" dirty="0">
                <a:solidFill>
                  <a:schemeClr val="bg1"/>
                </a:solidFill>
                <a:latin typeface="Segoe UI Semibold" panose="020B0702040204020203" pitchFamily="34" charset="0"/>
                <a:cs typeface="Segoe UI Semilight" panose="020B0402040204020203" pitchFamily="34" charset="0"/>
              </a:rPr>
              <a:t>and empowered communities. </a:t>
            </a:r>
          </a:p>
        </p:txBody>
      </p:sp>
      <p:sp>
        <p:nvSpPr>
          <p:cNvPr id="16" name="Rectangle 15"/>
          <p:cNvSpPr/>
          <p:nvPr userDrawn="1"/>
        </p:nvSpPr>
        <p:spPr>
          <a:xfrm>
            <a:off x="2802468" y="4247177"/>
            <a:ext cx="1724043" cy="230832"/>
          </a:xfrm>
          <a:prstGeom prst="rect">
            <a:avLst/>
          </a:prstGeom>
        </p:spPr>
        <p:txBody>
          <a:bodyPr wrap="square">
            <a:spAutoFit/>
          </a:bodyPr>
          <a:lstStyle/>
          <a:p>
            <a:pPr lvl="0" algn="ctr"/>
            <a:r>
              <a:rPr lang="en-AU" sz="9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PEOPLE</a:t>
            </a:r>
          </a:p>
        </p:txBody>
      </p:sp>
      <p:sp>
        <p:nvSpPr>
          <p:cNvPr id="29" name="Rectangle 28"/>
          <p:cNvSpPr/>
          <p:nvPr userDrawn="1"/>
        </p:nvSpPr>
        <p:spPr>
          <a:xfrm>
            <a:off x="4355448" y="4247177"/>
            <a:ext cx="1545931" cy="230832"/>
          </a:xfrm>
          <a:prstGeom prst="rect">
            <a:avLst/>
          </a:prstGeom>
        </p:spPr>
        <p:txBody>
          <a:bodyPr wrap="square">
            <a:spAutoFit/>
          </a:bodyPr>
          <a:lstStyle/>
          <a:p>
            <a:pPr lvl="0" algn="ctr"/>
            <a:r>
              <a:rPr lang="en-AU" sz="9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PRINCIPALS</a:t>
            </a:r>
          </a:p>
        </p:txBody>
      </p:sp>
      <p:sp>
        <p:nvSpPr>
          <p:cNvPr id="30" name="Rectangle 29"/>
          <p:cNvSpPr/>
          <p:nvPr userDrawn="1"/>
        </p:nvSpPr>
        <p:spPr>
          <a:xfrm>
            <a:off x="7103827" y="4245936"/>
            <a:ext cx="1853984" cy="230832"/>
          </a:xfrm>
          <a:prstGeom prst="rect">
            <a:avLst/>
          </a:prstGeom>
        </p:spPr>
        <p:txBody>
          <a:bodyPr wrap="square">
            <a:spAutoFit/>
          </a:bodyPr>
          <a:lstStyle/>
          <a:p>
            <a:pPr lvl="0" algn="ctr"/>
            <a:r>
              <a:rPr lang="en-AU" sz="9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COUNTRIES</a:t>
            </a:r>
          </a:p>
        </p:txBody>
      </p:sp>
      <p:sp>
        <p:nvSpPr>
          <p:cNvPr id="31" name="Rectangle 30"/>
          <p:cNvSpPr/>
          <p:nvPr userDrawn="1"/>
        </p:nvSpPr>
        <p:spPr>
          <a:xfrm>
            <a:off x="5795537" y="4247177"/>
            <a:ext cx="1545931" cy="230832"/>
          </a:xfrm>
          <a:prstGeom prst="rect">
            <a:avLst/>
          </a:prstGeom>
        </p:spPr>
        <p:txBody>
          <a:bodyPr wrap="square">
            <a:spAutoFit/>
          </a:bodyPr>
          <a:lstStyle/>
          <a:p>
            <a:pPr lvl="0" algn="ctr"/>
            <a:r>
              <a:rPr lang="en-AU" sz="9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LOCATIONS</a:t>
            </a:r>
          </a:p>
        </p:txBody>
      </p:sp>
      <p:grpSp>
        <p:nvGrpSpPr>
          <p:cNvPr id="32" name="Group 31"/>
          <p:cNvGrpSpPr>
            <a:grpSpLocks noChangeAspect="1"/>
          </p:cNvGrpSpPr>
          <p:nvPr userDrawn="1"/>
        </p:nvGrpSpPr>
        <p:grpSpPr>
          <a:xfrm>
            <a:off x="3363188" y="3717728"/>
            <a:ext cx="602603" cy="491501"/>
            <a:chOff x="878775" y="1415376"/>
            <a:chExt cx="823912" cy="827088"/>
          </a:xfrm>
        </p:grpSpPr>
        <p:sp>
          <p:nvSpPr>
            <p:cNvPr id="33" name="Oval 32"/>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lIns="72000" tIns="0" rIns="72000" bIns="0" rtlCol="0" anchor="ctr"/>
            <a:lstStyle/>
            <a:p>
              <a:pPr algn="ctr"/>
              <a:r>
                <a:rPr lang="en-AU" sz="1050" b="1" dirty="0">
                  <a:solidFill>
                    <a:schemeClr val="bg1"/>
                  </a:solidFill>
                  <a:latin typeface="+mn-lt"/>
                </a:rPr>
                <a:t>400</a:t>
              </a:r>
            </a:p>
          </p:txBody>
        </p:sp>
        <p:sp>
          <p:nvSpPr>
            <p:cNvPr id="34"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latin typeface="+mn-lt"/>
              </a:endParaRPr>
            </a:p>
          </p:txBody>
        </p:sp>
      </p:grpSp>
      <p:grpSp>
        <p:nvGrpSpPr>
          <p:cNvPr id="35" name="Group 34"/>
          <p:cNvGrpSpPr>
            <a:grpSpLocks noChangeAspect="1"/>
          </p:cNvGrpSpPr>
          <p:nvPr userDrawn="1"/>
        </p:nvGrpSpPr>
        <p:grpSpPr>
          <a:xfrm>
            <a:off x="4827113" y="3705877"/>
            <a:ext cx="602603" cy="491501"/>
            <a:chOff x="878775" y="1415376"/>
            <a:chExt cx="823912" cy="827088"/>
          </a:xfrm>
        </p:grpSpPr>
        <p:sp>
          <p:nvSpPr>
            <p:cNvPr id="36" name="Oval 35"/>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tIns="0" bIns="0" rtlCol="0" anchor="ctr"/>
            <a:lstStyle/>
            <a:p>
              <a:pPr algn="ctr"/>
              <a:r>
                <a:rPr lang="en-AU" sz="1050" b="1" dirty="0">
                  <a:solidFill>
                    <a:schemeClr val="bg1"/>
                  </a:solidFill>
                  <a:latin typeface="+mn-lt"/>
                </a:rPr>
                <a:t>50</a:t>
              </a:r>
            </a:p>
          </p:txBody>
        </p:sp>
        <p:sp>
          <p:nvSpPr>
            <p:cNvPr id="37"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latin typeface="+mn-lt"/>
              </a:endParaRPr>
            </a:p>
          </p:txBody>
        </p:sp>
      </p:grpSp>
      <p:grpSp>
        <p:nvGrpSpPr>
          <p:cNvPr id="38" name="Group 37"/>
          <p:cNvGrpSpPr>
            <a:grpSpLocks noChangeAspect="1"/>
          </p:cNvGrpSpPr>
          <p:nvPr userDrawn="1"/>
        </p:nvGrpSpPr>
        <p:grpSpPr>
          <a:xfrm>
            <a:off x="6267202" y="3708314"/>
            <a:ext cx="602603" cy="491501"/>
            <a:chOff x="878775" y="1415376"/>
            <a:chExt cx="823912" cy="827088"/>
          </a:xfrm>
        </p:grpSpPr>
        <p:sp>
          <p:nvSpPr>
            <p:cNvPr id="39" name="Oval 38"/>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tIns="0" bIns="0" rtlCol="0" anchor="ctr"/>
            <a:lstStyle/>
            <a:p>
              <a:pPr algn="ctr"/>
              <a:r>
                <a:rPr lang="en-AU" sz="1050" b="1" dirty="0">
                  <a:solidFill>
                    <a:schemeClr val="bg1"/>
                  </a:solidFill>
                  <a:latin typeface="+mn-lt"/>
                </a:rPr>
                <a:t>9</a:t>
              </a:r>
            </a:p>
          </p:txBody>
        </p:sp>
        <p:sp>
          <p:nvSpPr>
            <p:cNvPr id="40"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latin typeface="+mn-lt"/>
              </a:endParaRPr>
            </a:p>
          </p:txBody>
        </p:sp>
      </p:grpSp>
      <p:grpSp>
        <p:nvGrpSpPr>
          <p:cNvPr id="41" name="Group 40"/>
          <p:cNvGrpSpPr>
            <a:grpSpLocks noChangeAspect="1"/>
          </p:cNvGrpSpPr>
          <p:nvPr userDrawn="1"/>
        </p:nvGrpSpPr>
        <p:grpSpPr>
          <a:xfrm>
            <a:off x="7729517" y="3708314"/>
            <a:ext cx="602603" cy="491501"/>
            <a:chOff x="878775" y="1415376"/>
            <a:chExt cx="823912" cy="827088"/>
          </a:xfrm>
        </p:grpSpPr>
        <p:sp>
          <p:nvSpPr>
            <p:cNvPr id="42" name="Oval 41"/>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tIns="0" bIns="0" rtlCol="0" anchor="ctr"/>
            <a:lstStyle/>
            <a:p>
              <a:pPr algn="ctr"/>
              <a:r>
                <a:rPr lang="en-AU" sz="1050" b="1" dirty="0">
                  <a:solidFill>
                    <a:schemeClr val="bg1"/>
                  </a:solidFill>
                  <a:latin typeface="+mn-lt"/>
                </a:rPr>
                <a:t>2</a:t>
              </a:r>
            </a:p>
          </p:txBody>
        </p:sp>
        <p:sp>
          <p:nvSpPr>
            <p:cNvPr id="43"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latin typeface="+mn-lt"/>
              </a:endParaRPr>
            </a:p>
          </p:txBody>
        </p:sp>
      </p:grpSp>
    </p:spTree>
    <p:extLst>
      <p:ext uri="{BB962C8B-B14F-4D97-AF65-F5344CB8AC3E}">
        <p14:creationId xmlns:p14="http://schemas.microsoft.com/office/powerpoint/2010/main" val="33131667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UK About Nous">
    <p:spTree>
      <p:nvGrpSpPr>
        <p:cNvPr id="1" name=""/>
        <p:cNvGrpSpPr/>
        <p:nvPr/>
      </p:nvGrpSpPr>
      <p:grpSpPr>
        <a:xfrm>
          <a:off x="0" y="0"/>
          <a:ext cx="0" cy="0"/>
          <a:chOff x="0" y="0"/>
          <a:chExt cx="0" cy="0"/>
        </a:xfrm>
      </p:grpSpPr>
      <p:sp>
        <p:nvSpPr>
          <p:cNvPr id="18" name="Rectangle 17"/>
          <p:cNvSpPr/>
          <p:nvPr userDrawn="1"/>
        </p:nvSpPr>
        <p:spPr>
          <a:xfrm>
            <a:off x="1315023" y="2573057"/>
            <a:ext cx="6513955" cy="461665"/>
          </a:xfrm>
          <a:prstGeom prst="rect">
            <a:avLst/>
          </a:prstGeom>
        </p:spPr>
        <p:txBody>
          <a:bodyPr wrap="square">
            <a:spAutoFit/>
          </a:bodyPr>
          <a:lstStyle/>
          <a:p>
            <a:pPr algn="ctr"/>
            <a:r>
              <a:rPr lang="en-AU" sz="1200" noProof="0" dirty="0">
                <a:latin typeface="Segoe UI Semilight" panose="020B0402040204020203" pitchFamily="34" charset="0"/>
                <a:cs typeface="Segoe UI Semilight" panose="020B0402040204020203" pitchFamily="34" charset="0"/>
              </a:rPr>
              <a:t>Nous is the largest Australian-founded management consulting</a:t>
            </a:r>
            <a:br>
              <a:rPr lang="en-AU" sz="1200" noProof="0" dirty="0">
                <a:latin typeface="Segoe UI Semilight" panose="020B0402040204020203" pitchFamily="34" charset="0"/>
                <a:cs typeface="Segoe UI Semilight" panose="020B0402040204020203" pitchFamily="34" charset="0"/>
              </a:rPr>
            </a:br>
            <a:r>
              <a:rPr lang="en-AU" sz="1200" noProof="0" dirty="0">
                <a:latin typeface="Segoe UI Semilight" panose="020B0402040204020203" pitchFamily="34" charset="0"/>
                <a:cs typeface="Segoe UI Semilight" panose="020B0402040204020203" pitchFamily="34" charset="0"/>
              </a:rPr>
              <a:t>firm with over 400 staff across Australia and the UK.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4105" y="841814"/>
            <a:ext cx="3655791" cy="811835"/>
          </a:xfrm>
          <a:prstGeom prst="rect">
            <a:avLst/>
          </a:prstGeom>
        </p:spPr>
      </p:pic>
      <p:cxnSp>
        <p:nvCxnSpPr>
          <p:cNvPr id="20" name="Straight Connector 19"/>
          <p:cNvCxnSpPr/>
          <p:nvPr userDrawn="1"/>
        </p:nvCxnSpPr>
        <p:spPr>
          <a:xfrm>
            <a:off x="1724026" y="2373966"/>
            <a:ext cx="5695949" cy="0"/>
          </a:xfrm>
          <a:prstGeom prst="line">
            <a:avLst/>
          </a:prstGeom>
          <a:ln w="1905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3837628" y="2221179"/>
            <a:ext cx="1468745" cy="300082"/>
          </a:xfrm>
          <a:prstGeom prst="rect">
            <a:avLst/>
          </a:prstGeom>
          <a:solidFill>
            <a:schemeClr val="bg1"/>
          </a:solidFill>
        </p:spPr>
        <p:txBody>
          <a:bodyPr wrap="square" rtlCol="0">
            <a:spAutoFit/>
          </a:bodyPr>
          <a:lstStyle/>
          <a:p>
            <a:pPr algn="ctr"/>
            <a:r>
              <a:rPr lang="en-AU" sz="1350" noProof="0" dirty="0">
                <a:solidFill>
                  <a:schemeClr val="bg2"/>
                </a:solidFill>
                <a:latin typeface="Segoe UI Semibold" panose="020B0702040204020203" pitchFamily="34" charset="0"/>
              </a:rPr>
              <a:t>About Nous</a:t>
            </a:r>
          </a:p>
        </p:txBody>
      </p:sp>
      <p:sp>
        <p:nvSpPr>
          <p:cNvPr id="14" name="Rectangle 13"/>
          <p:cNvSpPr/>
          <p:nvPr userDrawn="1"/>
        </p:nvSpPr>
        <p:spPr>
          <a:xfrm>
            <a:off x="1" y="3451974"/>
            <a:ext cx="9144001" cy="12332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5" name="Rectangle 14"/>
          <p:cNvSpPr/>
          <p:nvPr userDrawn="1"/>
        </p:nvSpPr>
        <p:spPr>
          <a:xfrm>
            <a:off x="465231" y="3710789"/>
            <a:ext cx="2441546" cy="738664"/>
          </a:xfrm>
          <a:prstGeom prst="rect">
            <a:avLst/>
          </a:prstGeom>
        </p:spPr>
        <p:txBody>
          <a:bodyPr wrap="square" lIns="0">
            <a:spAutoFit/>
          </a:bodyPr>
          <a:lstStyle/>
          <a:p>
            <a:r>
              <a:rPr lang="en-AU" sz="1050" dirty="0">
                <a:solidFill>
                  <a:schemeClr val="bg1"/>
                </a:solidFill>
                <a:latin typeface="Segoe UI Semibold" panose="020B0702040204020203" pitchFamily="34" charset="0"/>
                <a:cs typeface="Segoe UI Semilight" panose="020B0402040204020203" pitchFamily="34" charset="0"/>
              </a:rPr>
              <a:t>We partner with leaders to shape world-class businesses, effective government</a:t>
            </a:r>
            <a:r>
              <a:rPr lang="en-AU" sz="1050" baseline="0" dirty="0">
                <a:solidFill>
                  <a:schemeClr val="bg1"/>
                </a:solidFill>
                <a:latin typeface="Segoe UI Semibold" panose="020B0702040204020203" pitchFamily="34" charset="0"/>
                <a:cs typeface="Segoe UI Semilight" panose="020B0402040204020203" pitchFamily="34" charset="0"/>
              </a:rPr>
              <a:t> </a:t>
            </a:r>
            <a:r>
              <a:rPr lang="en-AU" sz="1050" dirty="0">
                <a:solidFill>
                  <a:schemeClr val="bg1"/>
                </a:solidFill>
                <a:latin typeface="Segoe UI Semibold" panose="020B0702040204020203" pitchFamily="34" charset="0"/>
                <a:cs typeface="Segoe UI Semilight" panose="020B0402040204020203" pitchFamily="34" charset="0"/>
              </a:rPr>
              <a:t>and empowered communities. </a:t>
            </a:r>
          </a:p>
        </p:txBody>
      </p:sp>
      <p:sp>
        <p:nvSpPr>
          <p:cNvPr id="24" name="Rectangle 23">
            <a:extLst>
              <a:ext uri="{FF2B5EF4-FFF2-40B4-BE49-F238E27FC236}">
                <a16:creationId xmlns:a16="http://schemas.microsoft.com/office/drawing/2014/main" id="{6269EDB1-31CC-4A83-9613-FF8316181ADB}"/>
              </a:ext>
            </a:extLst>
          </p:cNvPr>
          <p:cNvSpPr/>
          <p:nvPr userDrawn="1"/>
        </p:nvSpPr>
        <p:spPr>
          <a:xfrm>
            <a:off x="3287717" y="4247177"/>
            <a:ext cx="1724043" cy="230832"/>
          </a:xfrm>
          <a:prstGeom prst="rect">
            <a:avLst/>
          </a:prstGeom>
        </p:spPr>
        <p:txBody>
          <a:bodyPr wrap="square">
            <a:spAutoFit/>
          </a:bodyPr>
          <a:lstStyle/>
          <a:p>
            <a:pPr lvl="0" algn="ctr"/>
            <a:r>
              <a:rPr lang="en-AU" sz="9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PEOPLE</a:t>
            </a:r>
          </a:p>
        </p:txBody>
      </p:sp>
      <p:sp>
        <p:nvSpPr>
          <p:cNvPr id="25" name="Rectangle 24">
            <a:extLst>
              <a:ext uri="{FF2B5EF4-FFF2-40B4-BE49-F238E27FC236}">
                <a16:creationId xmlns:a16="http://schemas.microsoft.com/office/drawing/2014/main" id="{1E07584E-FC48-4B0D-AAD8-E9810407E438}"/>
              </a:ext>
            </a:extLst>
          </p:cNvPr>
          <p:cNvSpPr/>
          <p:nvPr userDrawn="1"/>
        </p:nvSpPr>
        <p:spPr>
          <a:xfrm>
            <a:off x="4840697" y="4247177"/>
            <a:ext cx="1545931" cy="230832"/>
          </a:xfrm>
          <a:prstGeom prst="rect">
            <a:avLst/>
          </a:prstGeom>
        </p:spPr>
        <p:txBody>
          <a:bodyPr wrap="square">
            <a:spAutoFit/>
          </a:bodyPr>
          <a:lstStyle/>
          <a:p>
            <a:pPr lvl="0" algn="ctr"/>
            <a:r>
              <a:rPr lang="en-AU" sz="9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YEARS</a:t>
            </a:r>
          </a:p>
        </p:txBody>
      </p:sp>
      <p:sp>
        <p:nvSpPr>
          <p:cNvPr id="27" name="Rectangle 26">
            <a:extLst>
              <a:ext uri="{FF2B5EF4-FFF2-40B4-BE49-F238E27FC236}">
                <a16:creationId xmlns:a16="http://schemas.microsoft.com/office/drawing/2014/main" id="{7579A913-268D-4A8A-BED9-2FF654F4F6C8}"/>
              </a:ext>
            </a:extLst>
          </p:cNvPr>
          <p:cNvSpPr/>
          <p:nvPr userDrawn="1"/>
        </p:nvSpPr>
        <p:spPr>
          <a:xfrm>
            <a:off x="6280785" y="4247177"/>
            <a:ext cx="1545931" cy="230832"/>
          </a:xfrm>
          <a:prstGeom prst="rect">
            <a:avLst/>
          </a:prstGeom>
        </p:spPr>
        <p:txBody>
          <a:bodyPr wrap="square">
            <a:spAutoFit/>
          </a:bodyPr>
          <a:lstStyle/>
          <a:p>
            <a:pPr lvl="0" algn="ctr"/>
            <a:r>
              <a:rPr lang="en-AU" sz="900" b="0" dirty="0">
                <a:solidFill>
                  <a:schemeClr val="bg1"/>
                </a:solidFill>
                <a:latin typeface="Segoe UI Semibold" panose="020B0702040204020203" pitchFamily="34" charset="0"/>
                <a:ea typeface="Segoe UI" panose="020B0502040204020203" pitchFamily="34" charset="0"/>
                <a:cs typeface="Segoe UI Semibold" panose="020B0702040204020203" pitchFamily="34" charset="0"/>
              </a:rPr>
              <a:t>LOCATIONS</a:t>
            </a:r>
          </a:p>
        </p:txBody>
      </p:sp>
      <p:sp>
        <p:nvSpPr>
          <p:cNvPr id="28" name="Freeform 70">
            <a:extLst>
              <a:ext uri="{FF2B5EF4-FFF2-40B4-BE49-F238E27FC236}">
                <a16:creationId xmlns:a16="http://schemas.microsoft.com/office/drawing/2014/main" id="{F3BFF98D-7548-43B2-90C5-D11C3B25CE95}"/>
              </a:ext>
            </a:extLst>
          </p:cNvPr>
          <p:cNvSpPr>
            <a:spLocks noEditPoints="1"/>
          </p:cNvSpPr>
          <p:nvPr userDrawn="1"/>
        </p:nvSpPr>
        <p:spPr bwMode="auto">
          <a:xfrm>
            <a:off x="3848437" y="3717728"/>
            <a:ext cx="602603" cy="491501"/>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square" lIns="68580" tIns="27000" rIns="68580" bIns="27000" numCol="1" anchor="ctr" anchorCtr="0" compatLnSpc="1">
            <a:prstTxWarp prst="textNoShape">
              <a:avLst/>
            </a:prstTxWarp>
          </a:bodyPr>
          <a:lstStyle/>
          <a:p>
            <a:pPr algn="ctr"/>
            <a:r>
              <a:rPr kumimoji="0" lang="en-AU" sz="1200" b="1" i="0" u="none" strike="noStrike" kern="1200" cap="none" spc="0" normalizeH="0" baseline="0" noProof="0" dirty="0">
                <a:ln>
                  <a:noFill/>
                </a:ln>
                <a:solidFill>
                  <a:schemeClr val="bg1"/>
                </a:solidFill>
                <a:effectLst/>
                <a:uLnTx/>
                <a:uFillTx/>
                <a:latin typeface="+mn-lt"/>
                <a:ea typeface="+mn-ea"/>
                <a:cs typeface="Segoe UI" panose="020B0502040204020203" pitchFamily="34" charset="0"/>
              </a:rPr>
              <a:t>400</a:t>
            </a:r>
            <a:endParaRPr lang="en-AU" sz="1200" b="1" dirty="0">
              <a:solidFill>
                <a:schemeClr val="bg1"/>
              </a:solidFill>
              <a:latin typeface="+mn-lt"/>
              <a:cs typeface="Segoe UI" panose="020B0502040204020203" pitchFamily="34" charset="0"/>
            </a:endParaRPr>
          </a:p>
        </p:txBody>
      </p:sp>
      <p:sp>
        <p:nvSpPr>
          <p:cNvPr id="44" name="Freeform 70">
            <a:extLst>
              <a:ext uri="{FF2B5EF4-FFF2-40B4-BE49-F238E27FC236}">
                <a16:creationId xmlns:a16="http://schemas.microsoft.com/office/drawing/2014/main" id="{09DB6F78-E859-48E4-99F9-587828FE9077}"/>
              </a:ext>
            </a:extLst>
          </p:cNvPr>
          <p:cNvSpPr>
            <a:spLocks noEditPoints="1"/>
          </p:cNvSpPr>
          <p:nvPr userDrawn="1"/>
        </p:nvSpPr>
        <p:spPr bwMode="auto">
          <a:xfrm>
            <a:off x="5312362" y="3705877"/>
            <a:ext cx="602603" cy="491501"/>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square" lIns="68580" tIns="27000" rIns="68580" bIns="27000" numCol="1" anchor="ctr" anchorCtr="0" compatLnSpc="1">
            <a:prstTxWarp prst="textNoShape">
              <a:avLst/>
            </a:prstTxWarp>
          </a:bodyPr>
          <a:lstStyle/>
          <a:p>
            <a:pPr algn="ctr"/>
            <a:r>
              <a:rPr kumimoji="0" lang="en-AU" sz="12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t>20</a:t>
            </a:r>
            <a:endParaRPr lang="en-AU" sz="1200" b="1" dirty="0">
              <a:solidFill>
                <a:schemeClr val="bg1"/>
              </a:solidFill>
              <a:latin typeface="+mn-lt"/>
              <a:cs typeface="Segoe UI Semibold" panose="020B0702040204020203" pitchFamily="34" charset="0"/>
            </a:endParaRPr>
          </a:p>
        </p:txBody>
      </p:sp>
      <p:sp>
        <p:nvSpPr>
          <p:cNvPr id="45" name="Freeform 70">
            <a:extLst>
              <a:ext uri="{FF2B5EF4-FFF2-40B4-BE49-F238E27FC236}">
                <a16:creationId xmlns:a16="http://schemas.microsoft.com/office/drawing/2014/main" id="{BCD4DF84-ADFD-4915-B9AB-F7370574BB04}"/>
              </a:ext>
            </a:extLst>
          </p:cNvPr>
          <p:cNvSpPr>
            <a:spLocks noEditPoints="1"/>
          </p:cNvSpPr>
          <p:nvPr userDrawn="1"/>
        </p:nvSpPr>
        <p:spPr bwMode="auto">
          <a:xfrm>
            <a:off x="6752450" y="3708313"/>
            <a:ext cx="602603" cy="491501"/>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square" lIns="68580" tIns="27000" rIns="68580" bIns="27000" numCol="1" anchor="ctr" anchorCtr="0" compatLnSpc="1">
            <a:prstTxWarp prst="textNoShape">
              <a:avLst/>
            </a:prstTxWarp>
          </a:bodyPr>
          <a:lstStyle/>
          <a:p>
            <a:pPr marL="0" marR="0" lvl="0" indent="0" algn="ctr" defTabSz="685762"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t>9</a:t>
            </a:r>
          </a:p>
        </p:txBody>
      </p:sp>
    </p:spTree>
    <p:extLst>
      <p:ext uri="{BB962C8B-B14F-4D97-AF65-F5344CB8AC3E}">
        <p14:creationId xmlns:p14="http://schemas.microsoft.com/office/powerpoint/2010/main" val="2595165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769839715"/>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7EE29BFB-EE74-489A-A437-E26554B32E60}"/>
              </a:ext>
            </a:extLst>
          </p:cNvPr>
          <p:cNvSpPr/>
          <p:nvPr userDrawn="1"/>
        </p:nvSpPr>
        <p:spPr>
          <a:xfrm>
            <a:off x="0" y="1026000"/>
            <a:ext cx="9145108" cy="369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1" name="Picture 10">
            <a:extLst>
              <a:ext uri="{FF2B5EF4-FFF2-40B4-BE49-F238E27FC236}">
                <a16:creationId xmlns:a16="http://schemas.microsoft.com/office/drawing/2014/main" id="{2A4D88CF-F1E7-4341-9268-17B7D255FD48}"/>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TextBox 11">
            <a:extLst>
              <a:ext uri="{FF2B5EF4-FFF2-40B4-BE49-F238E27FC236}">
                <a16:creationId xmlns:a16="http://schemas.microsoft.com/office/drawing/2014/main" id="{0B87F1CA-1C1A-4C15-9DAD-1C6E9A6CFF57}"/>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D05B618E-83A2-44B8-B03A-FFF7A2CC99F7}"/>
              </a:ext>
            </a:extLst>
          </p:cNvPr>
          <p:cNvSpPr txBox="1"/>
          <p:nvPr userDrawn="1"/>
        </p:nvSpPr>
        <p:spPr>
          <a:xfrm>
            <a:off x="498461" y="378002"/>
            <a:ext cx="8109209" cy="361734"/>
          </a:xfrm>
          <a:prstGeom prst="rect">
            <a:avLst/>
          </a:prstGeom>
          <a:noFill/>
        </p:spPr>
        <p:txBody>
          <a:bodyPr wrap="square" lIns="0" tIns="35100" rIns="0" bIns="35100" rtlCol="0" anchor="ctr" anchorCtr="0">
            <a:spAutoFit/>
          </a:bodyPr>
          <a:lstStyle/>
          <a:p>
            <a:pPr>
              <a:lnSpc>
                <a:spcPct val="90000"/>
              </a:lnSpc>
            </a:pPr>
            <a:r>
              <a:rPr lang="en-AU" sz="2100" noProof="0" dirty="0">
                <a:solidFill>
                  <a:schemeClr val="bg2"/>
                </a:solidFill>
                <a:latin typeface="+mj-lt"/>
              </a:rPr>
              <a:t>Contents</a:t>
            </a:r>
          </a:p>
        </p:txBody>
      </p:sp>
      <p:sp>
        <p:nvSpPr>
          <p:cNvPr id="14" name="Content Placeholder 1">
            <a:extLst>
              <a:ext uri="{FF2B5EF4-FFF2-40B4-BE49-F238E27FC236}">
                <a16:creationId xmlns:a16="http://schemas.microsoft.com/office/drawing/2014/main" id="{545DAD06-60D6-49F0-B8B4-BE6CDBC2B16E}"/>
              </a:ext>
            </a:extLst>
          </p:cNvPr>
          <p:cNvSpPr>
            <a:spLocks noGrp="1"/>
          </p:cNvSpPr>
          <p:nvPr>
            <p:ph sz="quarter" idx="13" hasCustomPrompt="1"/>
          </p:nvPr>
        </p:nvSpPr>
        <p:spPr>
          <a:xfrm>
            <a:off x="498462" y="1215000"/>
            <a:ext cx="8124319" cy="3294366"/>
          </a:xfrm>
        </p:spPr>
        <p:txBody>
          <a:bodyPr/>
          <a:lstStyle>
            <a:lvl1pPr marL="189000" marR="0" indent="-189000" algn="l" defTabSz="685762" rtl="0" eaLnBrk="1" fontAlgn="auto" latinLnBrk="0" hangingPunct="1">
              <a:lnSpc>
                <a:spcPct val="100000"/>
              </a:lnSpc>
              <a:spcBef>
                <a:spcPts val="300"/>
              </a:spcBef>
              <a:spcAft>
                <a:spcPts val="450"/>
              </a:spcAft>
              <a:buClrTx/>
              <a:buSzTx/>
              <a:buFont typeface="Arial" panose="020B0604020202020204" pitchFamily="34" charset="0"/>
              <a:buChar char="•"/>
              <a:tabLst/>
              <a:defRPr sz="1050">
                <a:solidFill>
                  <a:schemeClr val="bg1"/>
                </a:solidFill>
              </a:defRPr>
            </a:lvl1pPr>
            <a:lvl2pPr marL="324000" indent="-189000">
              <a:spcAft>
                <a:spcPts val="450"/>
              </a:spcAft>
              <a:buClrTx/>
              <a:buFont typeface="Arial" panose="020B0604020202020204" pitchFamily="34" charset="0"/>
              <a:buChar char="•"/>
              <a:defRPr sz="1050">
                <a:solidFill>
                  <a:schemeClr val="bg1"/>
                </a:solidFill>
              </a:defRPr>
            </a:lvl2pPr>
            <a:lvl3pPr marL="513000" indent="-243000">
              <a:spcAft>
                <a:spcPts val="450"/>
              </a:spcAft>
              <a:buClrTx/>
              <a:buFont typeface="Arial" panose="020B0604020202020204" pitchFamily="34" charset="0"/>
              <a:buChar char="•"/>
              <a:defRPr sz="1050">
                <a:solidFill>
                  <a:schemeClr val="bg1"/>
                </a:solidFill>
              </a:defRPr>
            </a:lvl3pPr>
            <a:lvl4pPr marL="607466" indent="0">
              <a:buClr>
                <a:schemeClr val="accent4"/>
              </a:buClr>
              <a:buFont typeface="+mj-lt"/>
              <a:buNone/>
              <a:defRPr/>
            </a:lvl4pPr>
          </a:lstStyle>
          <a:p>
            <a:pPr lvl="0"/>
            <a:r>
              <a:rPr lang="en-AU" noProof="0"/>
              <a:t>Insert table of contents</a:t>
            </a:r>
          </a:p>
          <a:p>
            <a:pPr lvl="1"/>
            <a:r>
              <a:rPr lang="en-AU" noProof="0"/>
              <a:t>Second line</a:t>
            </a:r>
          </a:p>
          <a:p>
            <a:pPr lvl="2"/>
            <a:r>
              <a:rPr lang="en-AU" noProof="0"/>
              <a:t>Third line</a:t>
            </a:r>
          </a:p>
        </p:txBody>
      </p:sp>
    </p:spTree>
    <p:extLst>
      <p:ext uri="{BB962C8B-B14F-4D97-AF65-F5344CB8AC3E}">
        <p14:creationId xmlns:p14="http://schemas.microsoft.com/office/powerpoint/2010/main" val="2418434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bout Nous grey">
    <p:spTree>
      <p:nvGrpSpPr>
        <p:cNvPr id="1" name=""/>
        <p:cNvGrpSpPr/>
        <p:nvPr/>
      </p:nvGrpSpPr>
      <p:grpSpPr>
        <a:xfrm>
          <a:off x="0" y="0"/>
          <a:ext cx="0" cy="0"/>
          <a:chOff x="0" y="0"/>
          <a:chExt cx="0" cy="0"/>
        </a:xfrm>
      </p:grpSpPr>
      <p:sp>
        <p:nvSpPr>
          <p:cNvPr id="18" name="Rectangle 17"/>
          <p:cNvSpPr/>
          <p:nvPr userDrawn="1"/>
        </p:nvSpPr>
        <p:spPr>
          <a:xfrm>
            <a:off x="1315023" y="2573057"/>
            <a:ext cx="6513955" cy="461665"/>
          </a:xfrm>
          <a:prstGeom prst="rect">
            <a:avLst/>
          </a:prstGeom>
        </p:spPr>
        <p:txBody>
          <a:bodyPr wrap="square">
            <a:spAutoFit/>
          </a:bodyPr>
          <a:lstStyle/>
          <a:p>
            <a:pPr algn="ctr"/>
            <a:r>
              <a:rPr lang="en-AU" sz="1200" noProof="0" dirty="0">
                <a:latin typeface="Segoe UI Semilight" panose="020B0402040204020203" pitchFamily="34" charset="0"/>
                <a:cs typeface="Segoe UI Semilight" panose="020B0402040204020203" pitchFamily="34" charset="0"/>
              </a:rPr>
              <a:t>Nous is the largest Australian-founded management consulting</a:t>
            </a:r>
            <a:br>
              <a:rPr lang="en-AU" sz="1200" noProof="0" dirty="0">
                <a:latin typeface="Segoe UI Semilight" panose="020B0402040204020203" pitchFamily="34" charset="0"/>
                <a:cs typeface="Segoe UI Semilight" panose="020B0402040204020203" pitchFamily="34" charset="0"/>
              </a:rPr>
            </a:br>
            <a:r>
              <a:rPr lang="en-AU" sz="1200" noProof="0" dirty="0">
                <a:latin typeface="Segoe UI Semilight" panose="020B0402040204020203" pitchFamily="34" charset="0"/>
                <a:cs typeface="Segoe UI Semilight" panose="020B0402040204020203" pitchFamily="34" charset="0"/>
              </a:rPr>
              <a:t>firm with over 400 staff across Australia and the UK.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4105" y="841814"/>
            <a:ext cx="3655791" cy="811835"/>
          </a:xfrm>
          <a:prstGeom prst="rect">
            <a:avLst/>
          </a:prstGeom>
        </p:spPr>
      </p:pic>
      <p:cxnSp>
        <p:nvCxnSpPr>
          <p:cNvPr id="20" name="Straight Connector 19"/>
          <p:cNvCxnSpPr/>
          <p:nvPr userDrawn="1"/>
        </p:nvCxnSpPr>
        <p:spPr>
          <a:xfrm>
            <a:off x="1724026" y="2373966"/>
            <a:ext cx="5695949" cy="0"/>
          </a:xfrm>
          <a:prstGeom prst="line">
            <a:avLst/>
          </a:prstGeom>
          <a:ln w="1905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3837628" y="2221179"/>
            <a:ext cx="1468745" cy="300082"/>
          </a:xfrm>
          <a:prstGeom prst="rect">
            <a:avLst/>
          </a:prstGeom>
          <a:solidFill>
            <a:schemeClr val="bg1"/>
          </a:solidFill>
        </p:spPr>
        <p:txBody>
          <a:bodyPr wrap="square" rtlCol="0">
            <a:spAutoFit/>
          </a:bodyPr>
          <a:lstStyle/>
          <a:p>
            <a:pPr algn="ctr"/>
            <a:r>
              <a:rPr lang="en-AU" sz="1350" noProof="0" dirty="0">
                <a:solidFill>
                  <a:schemeClr val="bg2"/>
                </a:solidFill>
                <a:latin typeface="Segoe UI Semibold" panose="020B0702040204020203" pitchFamily="34" charset="0"/>
              </a:rPr>
              <a:t>About Nous</a:t>
            </a:r>
          </a:p>
        </p:txBody>
      </p:sp>
      <p:sp>
        <p:nvSpPr>
          <p:cNvPr id="14" name="Rectangle 13"/>
          <p:cNvSpPr/>
          <p:nvPr userDrawn="1"/>
        </p:nvSpPr>
        <p:spPr>
          <a:xfrm>
            <a:off x="1" y="3451974"/>
            <a:ext cx="9144001" cy="12332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solidFill>
                <a:schemeClr val="bg2"/>
              </a:solidFill>
            </a:endParaRPr>
          </a:p>
        </p:txBody>
      </p:sp>
      <p:sp>
        <p:nvSpPr>
          <p:cNvPr id="15" name="Rectangle 14"/>
          <p:cNvSpPr/>
          <p:nvPr userDrawn="1"/>
        </p:nvSpPr>
        <p:spPr>
          <a:xfrm>
            <a:off x="465231" y="3710789"/>
            <a:ext cx="2441546" cy="738664"/>
          </a:xfrm>
          <a:prstGeom prst="rect">
            <a:avLst/>
          </a:prstGeom>
        </p:spPr>
        <p:txBody>
          <a:bodyPr wrap="square" lIns="0">
            <a:spAutoFit/>
          </a:bodyPr>
          <a:lstStyle/>
          <a:p>
            <a:r>
              <a:rPr lang="en-AU" sz="1050" dirty="0">
                <a:solidFill>
                  <a:schemeClr val="bg2"/>
                </a:solidFill>
                <a:latin typeface="Segoe UI Semibold" panose="020B0702040204020203" pitchFamily="34" charset="0"/>
                <a:cs typeface="Segoe UI Semilight" panose="020B0402040204020203" pitchFamily="34" charset="0"/>
              </a:rPr>
              <a:t>We partner with leaders to shape world-class businesses, effective government</a:t>
            </a:r>
            <a:r>
              <a:rPr lang="en-AU" sz="1050" baseline="0" dirty="0">
                <a:solidFill>
                  <a:schemeClr val="bg2"/>
                </a:solidFill>
                <a:latin typeface="Segoe UI Semibold" panose="020B0702040204020203" pitchFamily="34" charset="0"/>
                <a:cs typeface="Segoe UI Semilight" panose="020B0402040204020203" pitchFamily="34" charset="0"/>
              </a:rPr>
              <a:t> </a:t>
            </a:r>
            <a:r>
              <a:rPr lang="en-AU" sz="1050" dirty="0">
                <a:solidFill>
                  <a:schemeClr val="bg2"/>
                </a:solidFill>
                <a:latin typeface="Segoe UI Semibold" panose="020B0702040204020203" pitchFamily="34" charset="0"/>
                <a:cs typeface="Segoe UI Semilight" panose="020B0402040204020203" pitchFamily="34" charset="0"/>
              </a:rPr>
              <a:t>and empowered communities. </a:t>
            </a:r>
          </a:p>
        </p:txBody>
      </p:sp>
      <p:sp>
        <p:nvSpPr>
          <p:cNvPr id="16" name="Rectangle 15"/>
          <p:cNvSpPr/>
          <p:nvPr userDrawn="1"/>
        </p:nvSpPr>
        <p:spPr>
          <a:xfrm>
            <a:off x="2802468" y="4247177"/>
            <a:ext cx="1724043" cy="230832"/>
          </a:xfrm>
          <a:prstGeom prst="rect">
            <a:avLst/>
          </a:prstGeom>
        </p:spPr>
        <p:txBody>
          <a:bodyPr wrap="square">
            <a:spAutoFit/>
          </a:bodyPr>
          <a:lstStyle/>
          <a:p>
            <a:pPr lvl="0" algn="ctr"/>
            <a:r>
              <a:rPr lang="en-AU" sz="900" b="0" dirty="0">
                <a:solidFill>
                  <a:schemeClr val="bg2"/>
                </a:solidFill>
                <a:latin typeface="Selawik Semibold" panose="020B0702040204020203" pitchFamily="34" charset="0"/>
                <a:ea typeface="Segoe UI" panose="020B0502040204020203" pitchFamily="34" charset="0"/>
                <a:cs typeface="Segoe UI" panose="020B0502040204020203" pitchFamily="34" charset="0"/>
              </a:rPr>
              <a:t>PEOPLE</a:t>
            </a:r>
          </a:p>
        </p:txBody>
      </p:sp>
      <p:sp>
        <p:nvSpPr>
          <p:cNvPr id="29" name="Rectangle 28"/>
          <p:cNvSpPr/>
          <p:nvPr userDrawn="1"/>
        </p:nvSpPr>
        <p:spPr>
          <a:xfrm>
            <a:off x="4355448" y="4247177"/>
            <a:ext cx="1545931" cy="230832"/>
          </a:xfrm>
          <a:prstGeom prst="rect">
            <a:avLst/>
          </a:prstGeom>
        </p:spPr>
        <p:txBody>
          <a:bodyPr wrap="square">
            <a:spAutoFit/>
          </a:bodyPr>
          <a:lstStyle/>
          <a:p>
            <a:pPr lvl="0" algn="ctr"/>
            <a:r>
              <a:rPr lang="en-AU" sz="900" b="0" dirty="0">
                <a:solidFill>
                  <a:schemeClr val="bg2"/>
                </a:solidFill>
                <a:latin typeface="Selawik Semibold" panose="020B0702040204020203" pitchFamily="34" charset="0"/>
                <a:ea typeface="Segoe UI" panose="020B0502040204020203" pitchFamily="34" charset="0"/>
                <a:cs typeface="Segoe UI" panose="020B0502040204020203" pitchFamily="34" charset="0"/>
              </a:rPr>
              <a:t>PRINCIPALS</a:t>
            </a:r>
          </a:p>
        </p:txBody>
      </p:sp>
      <p:sp>
        <p:nvSpPr>
          <p:cNvPr id="30" name="Rectangle 29"/>
          <p:cNvSpPr/>
          <p:nvPr userDrawn="1"/>
        </p:nvSpPr>
        <p:spPr>
          <a:xfrm>
            <a:off x="7103827" y="4245936"/>
            <a:ext cx="1853984" cy="230832"/>
          </a:xfrm>
          <a:prstGeom prst="rect">
            <a:avLst/>
          </a:prstGeom>
        </p:spPr>
        <p:txBody>
          <a:bodyPr wrap="square">
            <a:spAutoFit/>
          </a:bodyPr>
          <a:lstStyle/>
          <a:p>
            <a:pPr lvl="0" algn="ctr"/>
            <a:r>
              <a:rPr lang="en-AU" sz="900" b="0" dirty="0">
                <a:solidFill>
                  <a:schemeClr val="bg2"/>
                </a:solidFill>
                <a:latin typeface="Selawik Semibold" panose="020B0702040204020203" pitchFamily="34" charset="0"/>
                <a:ea typeface="Segoe UI" panose="020B0502040204020203" pitchFamily="34" charset="0"/>
                <a:cs typeface="Segoe UI" panose="020B0502040204020203" pitchFamily="34" charset="0"/>
              </a:rPr>
              <a:t>COUNTRIES</a:t>
            </a:r>
          </a:p>
        </p:txBody>
      </p:sp>
      <p:sp>
        <p:nvSpPr>
          <p:cNvPr id="31" name="Rectangle 30"/>
          <p:cNvSpPr/>
          <p:nvPr userDrawn="1"/>
        </p:nvSpPr>
        <p:spPr>
          <a:xfrm>
            <a:off x="5795537" y="4247177"/>
            <a:ext cx="1545931" cy="230832"/>
          </a:xfrm>
          <a:prstGeom prst="rect">
            <a:avLst/>
          </a:prstGeom>
        </p:spPr>
        <p:txBody>
          <a:bodyPr wrap="square">
            <a:spAutoFit/>
          </a:bodyPr>
          <a:lstStyle/>
          <a:p>
            <a:pPr lvl="0" algn="ctr"/>
            <a:r>
              <a:rPr lang="en-AU" sz="900" b="0" dirty="0">
                <a:solidFill>
                  <a:schemeClr val="bg2"/>
                </a:solidFill>
                <a:latin typeface="Selawik Semibold" panose="020B0702040204020203" pitchFamily="34" charset="0"/>
                <a:ea typeface="Segoe UI" panose="020B0502040204020203" pitchFamily="34" charset="0"/>
                <a:cs typeface="Segoe UI" panose="020B0502040204020203" pitchFamily="34" charset="0"/>
              </a:rPr>
              <a:t>LOCATIONS</a:t>
            </a:r>
          </a:p>
        </p:txBody>
      </p:sp>
      <p:grpSp>
        <p:nvGrpSpPr>
          <p:cNvPr id="32" name="Group 31"/>
          <p:cNvGrpSpPr>
            <a:grpSpLocks noChangeAspect="1"/>
          </p:cNvGrpSpPr>
          <p:nvPr userDrawn="1"/>
        </p:nvGrpSpPr>
        <p:grpSpPr>
          <a:xfrm>
            <a:off x="3363188" y="3717728"/>
            <a:ext cx="602603" cy="491501"/>
            <a:chOff x="878775" y="1415376"/>
            <a:chExt cx="823912" cy="827088"/>
          </a:xfrm>
        </p:grpSpPr>
        <p:sp>
          <p:nvSpPr>
            <p:cNvPr id="33" name="Oval 32"/>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lIns="72000" tIns="0" rIns="72000" bIns="0" rtlCol="0" anchor="ctr"/>
            <a:lstStyle/>
            <a:p>
              <a:pPr algn="ctr"/>
              <a:r>
                <a:rPr lang="en-AU" sz="1050" b="1" dirty="0">
                  <a:solidFill>
                    <a:schemeClr val="bg2"/>
                  </a:solidFill>
                  <a:latin typeface="+mn-lt"/>
                </a:rPr>
                <a:t>400</a:t>
              </a:r>
            </a:p>
          </p:txBody>
        </p:sp>
        <p:sp>
          <p:nvSpPr>
            <p:cNvPr id="34"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solidFill>
                  <a:schemeClr val="bg2"/>
                </a:solidFill>
                <a:latin typeface="+mn-lt"/>
              </a:endParaRPr>
            </a:p>
          </p:txBody>
        </p:sp>
      </p:grpSp>
      <p:grpSp>
        <p:nvGrpSpPr>
          <p:cNvPr id="35" name="Group 34"/>
          <p:cNvGrpSpPr>
            <a:grpSpLocks noChangeAspect="1"/>
          </p:cNvGrpSpPr>
          <p:nvPr userDrawn="1"/>
        </p:nvGrpSpPr>
        <p:grpSpPr>
          <a:xfrm>
            <a:off x="4827113" y="3705877"/>
            <a:ext cx="602603" cy="491501"/>
            <a:chOff x="878775" y="1415376"/>
            <a:chExt cx="823912" cy="827088"/>
          </a:xfrm>
        </p:grpSpPr>
        <p:sp>
          <p:nvSpPr>
            <p:cNvPr id="36" name="Oval 35"/>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tIns="0" bIns="0" rtlCol="0" anchor="ctr"/>
            <a:lstStyle/>
            <a:p>
              <a:pPr algn="ctr"/>
              <a:r>
                <a:rPr lang="en-AU" sz="1050" b="1" dirty="0">
                  <a:solidFill>
                    <a:schemeClr val="bg2"/>
                  </a:solidFill>
                  <a:latin typeface="+mn-lt"/>
                </a:rPr>
                <a:t>50</a:t>
              </a:r>
            </a:p>
          </p:txBody>
        </p:sp>
        <p:sp>
          <p:nvSpPr>
            <p:cNvPr id="37"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solidFill>
                  <a:schemeClr val="bg2"/>
                </a:solidFill>
                <a:latin typeface="+mn-lt"/>
              </a:endParaRPr>
            </a:p>
          </p:txBody>
        </p:sp>
      </p:grpSp>
      <p:grpSp>
        <p:nvGrpSpPr>
          <p:cNvPr id="38" name="Group 37"/>
          <p:cNvGrpSpPr>
            <a:grpSpLocks noChangeAspect="1"/>
          </p:cNvGrpSpPr>
          <p:nvPr userDrawn="1"/>
        </p:nvGrpSpPr>
        <p:grpSpPr>
          <a:xfrm>
            <a:off x="6267202" y="3708314"/>
            <a:ext cx="602603" cy="491501"/>
            <a:chOff x="878775" y="1415376"/>
            <a:chExt cx="823912" cy="827088"/>
          </a:xfrm>
        </p:grpSpPr>
        <p:sp>
          <p:nvSpPr>
            <p:cNvPr id="39" name="Oval 38"/>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tIns="0" bIns="0" rtlCol="0" anchor="ctr"/>
            <a:lstStyle/>
            <a:p>
              <a:pPr algn="ctr"/>
              <a:r>
                <a:rPr lang="en-AU" sz="1050" b="1" dirty="0">
                  <a:solidFill>
                    <a:schemeClr val="bg2"/>
                  </a:solidFill>
                  <a:latin typeface="+mn-lt"/>
                </a:rPr>
                <a:t>9</a:t>
              </a:r>
            </a:p>
          </p:txBody>
        </p:sp>
        <p:sp>
          <p:nvSpPr>
            <p:cNvPr id="40"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solidFill>
                  <a:schemeClr val="bg2"/>
                </a:solidFill>
                <a:latin typeface="+mn-lt"/>
              </a:endParaRPr>
            </a:p>
          </p:txBody>
        </p:sp>
      </p:grpSp>
      <p:grpSp>
        <p:nvGrpSpPr>
          <p:cNvPr id="41" name="Group 40"/>
          <p:cNvGrpSpPr>
            <a:grpSpLocks noChangeAspect="1"/>
          </p:cNvGrpSpPr>
          <p:nvPr userDrawn="1"/>
        </p:nvGrpSpPr>
        <p:grpSpPr>
          <a:xfrm>
            <a:off x="7729517" y="3708314"/>
            <a:ext cx="602603" cy="491501"/>
            <a:chOff x="878775" y="1415376"/>
            <a:chExt cx="823912" cy="827088"/>
          </a:xfrm>
        </p:grpSpPr>
        <p:sp>
          <p:nvSpPr>
            <p:cNvPr id="42" name="Oval 41"/>
            <p:cNvSpPr/>
            <p:nvPr/>
          </p:nvSpPr>
          <p:spPr>
            <a:xfrm>
              <a:off x="878775" y="1466420"/>
              <a:ext cx="797502" cy="725001"/>
            </a:xfrm>
            <a:prstGeom prst="ellipse">
              <a:avLst/>
            </a:prstGeom>
            <a:noFill/>
            <a:ln>
              <a:noFill/>
            </a:ln>
          </p:spPr>
          <p:style>
            <a:lnRef idx="2">
              <a:schemeClr val="accent2"/>
            </a:lnRef>
            <a:fillRef idx="1">
              <a:schemeClr val="lt1"/>
            </a:fillRef>
            <a:effectRef idx="0">
              <a:schemeClr val="accent2"/>
            </a:effectRef>
            <a:fontRef idx="minor">
              <a:schemeClr val="dk1"/>
            </a:fontRef>
          </p:style>
          <p:txBody>
            <a:bodyPr wrap="none" tIns="0" bIns="0" rtlCol="0" anchor="ctr"/>
            <a:lstStyle/>
            <a:p>
              <a:pPr algn="ctr"/>
              <a:r>
                <a:rPr lang="en-AU" sz="1050" b="1" dirty="0">
                  <a:solidFill>
                    <a:schemeClr val="bg2"/>
                  </a:solidFill>
                  <a:latin typeface="+mn-lt"/>
                </a:rPr>
                <a:t>2</a:t>
              </a:r>
            </a:p>
          </p:txBody>
        </p:sp>
        <p:sp>
          <p:nvSpPr>
            <p:cNvPr id="43" name="Freeform 70"/>
            <p:cNvSpPr>
              <a:spLocks noEditPoints="1"/>
            </p:cNvSpPr>
            <p:nvPr/>
          </p:nvSpPr>
          <p:spPr bwMode="auto">
            <a:xfrm>
              <a:off x="878775" y="1415376"/>
              <a:ext cx="823912" cy="827088"/>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none" lIns="91440" tIns="45720" rIns="91440" bIns="0" numCol="1" anchor="ctr" anchorCtr="0" compatLnSpc="1">
              <a:prstTxWarp prst="textNoShape">
                <a:avLst/>
              </a:prstTxWarp>
            </a:bodyPr>
            <a:lstStyle/>
            <a:p>
              <a:endParaRPr lang="en-AU" sz="1050" b="1" dirty="0">
                <a:solidFill>
                  <a:schemeClr val="bg2"/>
                </a:solidFill>
                <a:latin typeface="+mn-lt"/>
              </a:endParaRPr>
            </a:p>
          </p:txBody>
        </p:sp>
      </p:grpSp>
    </p:spTree>
    <p:extLst>
      <p:ext uri="{BB962C8B-B14F-4D97-AF65-F5344CB8AC3E}">
        <p14:creationId xmlns:p14="http://schemas.microsoft.com/office/powerpoint/2010/main" val="40259400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UK About Nous grey">
    <p:spTree>
      <p:nvGrpSpPr>
        <p:cNvPr id="1" name=""/>
        <p:cNvGrpSpPr/>
        <p:nvPr/>
      </p:nvGrpSpPr>
      <p:grpSpPr>
        <a:xfrm>
          <a:off x="0" y="0"/>
          <a:ext cx="0" cy="0"/>
          <a:chOff x="0" y="0"/>
          <a:chExt cx="0" cy="0"/>
        </a:xfrm>
      </p:grpSpPr>
      <p:sp>
        <p:nvSpPr>
          <p:cNvPr id="18" name="Rectangle 17"/>
          <p:cNvSpPr/>
          <p:nvPr userDrawn="1"/>
        </p:nvSpPr>
        <p:spPr>
          <a:xfrm>
            <a:off x="1315023" y="2573057"/>
            <a:ext cx="6513955" cy="461665"/>
          </a:xfrm>
          <a:prstGeom prst="rect">
            <a:avLst/>
          </a:prstGeom>
        </p:spPr>
        <p:txBody>
          <a:bodyPr wrap="square">
            <a:spAutoFit/>
          </a:bodyPr>
          <a:lstStyle/>
          <a:p>
            <a:pPr algn="ctr"/>
            <a:r>
              <a:rPr lang="en-AU" sz="1200" noProof="0" dirty="0">
                <a:latin typeface="Segoe UI Semilight" panose="020B0402040204020203" pitchFamily="34" charset="0"/>
                <a:cs typeface="Segoe UI Semilight" panose="020B0402040204020203" pitchFamily="34" charset="0"/>
              </a:rPr>
              <a:t>Nous is the largest Australian-founded management consulting</a:t>
            </a:r>
            <a:br>
              <a:rPr lang="en-AU" sz="1200" noProof="0" dirty="0">
                <a:latin typeface="Segoe UI Semilight" panose="020B0402040204020203" pitchFamily="34" charset="0"/>
                <a:cs typeface="Segoe UI Semilight" panose="020B0402040204020203" pitchFamily="34" charset="0"/>
              </a:rPr>
            </a:br>
            <a:r>
              <a:rPr lang="en-AU" sz="1200" noProof="0" dirty="0">
                <a:latin typeface="Segoe UI Semilight" panose="020B0402040204020203" pitchFamily="34" charset="0"/>
                <a:cs typeface="Segoe UI Semilight" panose="020B0402040204020203" pitchFamily="34" charset="0"/>
              </a:rPr>
              <a:t>firm with over 400 staff across Australia and the UK.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4105" y="841814"/>
            <a:ext cx="3655791" cy="811835"/>
          </a:xfrm>
          <a:prstGeom prst="rect">
            <a:avLst/>
          </a:prstGeom>
        </p:spPr>
      </p:pic>
      <p:cxnSp>
        <p:nvCxnSpPr>
          <p:cNvPr id="20" name="Straight Connector 19"/>
          <p:cNvCxnSpPr/>
          <p:nvPr userDrawn="1"/>
        </p:nvCxnSpPr>
        <p:spPr>
          <a:xfrm>
            <a:off x="1724026" y="2373966"/>
            <a:ext cx="5695949" cy="0"/>
          </a:xfrm>
          <a:prstGeom prst="line">
            <a:avLst/>
          </a:prstGeom>
          <a:ln w="19050" cap="rnd">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3837628" y="2221179"/>
            <a:ext cx="1468745" cy="300082"/>
          </a:xfrm>
          <a:prstGeom prst="rect">
            <a:avLst/>
          </a:prstGeom>
          <a:solidFill>
            <a:schemeClr val="bg1"/>
          </a:solidFill>
        </p:spPr>
        <p:txBody>
          <a:bodyPr wrap="square" rtlCol="0">
            <a:spAutoFit/>
          </a:bodyPr>
          <a:lstStyle/>
          <a:p>
            <a:pPr algn="ctr"/>
            <a:r>
              <a:rPr lang="en-AU" sz="1350" noProof="0" dirty="0">
                <a:solidFill>
                  <a:schemeClr val="bg2"/>
                </a:solidFill>
                <a:latin typeface="Segoe UI Semibold" panose="020B0702040204020203" pitchFamily="34" charset="0"/>
              </a:rPr>
              <a:t>About Nous</a:t>
            </a:r>
          </a:p>
        </p:txBody>
      </p:sp>
      <p:sp>
        <p:nvSpPr>
          <p:cNvPr id="14" name="Rectangle 13"/>
          <p:cNvSpPr/>
          <p:nvPr userDrawn="1"/>
        </p:nvSpPr>
        <p:spPr>
          <a:xfrm>
            <a:off x="1" y="3451974"/>
            <a:ext cx="9144001" cy="12332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solidFill>
                <a:schemeClr val="bg2"/>
              </a:solidFill>
            </a:endParaRPr>
          </a:p>
        </p:txBody>
      </p:sp>
      <p:sp>
        <p:nvSpPr>
          <p:cNvPr id="15" name="Rectangle 14"/>
          <p:cNvSpPr/>
          <p:nvPr userDrawn="1"/>
        </p:nvSpPr>
        <p:spPr>
          <a:xfrm>
            <a:off x="465231" y="3710789"/>
            <a:ext cx="2441546" cy="738664"/>
          </a:xfrm>
          <a:prstGeom prst="rect">
            <a:avLst/>
          </a:prstGeom>
        </p:spPr>
        <p:txBody>
          <a:bodyPr wrap="square" lIns="0">
            <a:spAutoFit/>
          </a:bodyPr>
          <a:lstStyle/>
          <a:p>
            <a:r>
              <a:rPr lang="en-AU" sz="1050" dirty="0">
                <a:solidFill>
                  <a:schemeClr val="bg2"/>
                </a:solidFill>
                <a:latin typeface="Segoe UI Semibold" panose="020B0702040204020203" pitchFamily="34" charset="0"/>
                <a:cs typeface="Segoe UI Semilight" panose="020B0402040204020203" pitchFamily="34" charset="0"/>
              </a:rPr>
              <a:t>We partner with leaders to shape world-class businesses, effective government</a:t>
            </a:r>
            <a:r>
              <a:rPr lang="en-AU" sz="1050" baseline="0" dirty="0">
                <a:solidFill>
                  <a:schemeClr val="bg2"/>
                </a:solidFill>
                <a:latin typeface="Segoe UI Semibold" panose="020B0702040204020203" pitchFamily="34" charset="0"/>
                <a:cs typeface="Segoe UI Semilight" panose="020B0402040204020203" pitchFamily="34" charset="0"/>
              </a:rPr>
              <a:t> </a:t>
            </a:r>
            <a:r>
              <a:rPr lang="en-AU" sz="1050" dirty="0">
                <a:solidFill>
                  <a:schemeClr val="bg2"/>
                </a:solidFill>
                <a:latin typeface="Segoe UI Semibold" panose="020B0702040204020203" pitchFamily="34" charset="0"/>
                <a:cs typeface="Segoe UI Semilight" panose="020B0402040204020203" pitchFamily="34" charset="0"/>
              </a:rPr>
              <a:t>and empowered communities. </a:t>
            </a:r>
          </a:p>
        </p:txBody>
      </p:sp>
      <p:sp>
        <p:nvSpPr>
          <p:cNvPr id="16" name="Rectangle 15">
            <a:extLst>
              <a:ext uri="{FF2B5EF4-FFF2-40B4-BE49-F238E27FC236}">
                <a16:creationId xmlns:a16="http://schemas.microsoft.com/office/drawing/2014/main" id="{005DD84E-EDF6-4D31-82CE-7A677B5168FA}"/>
              </a:ext>
            </a:extLst>
          </p:cNvPr>
          <p:cNvSpPr/>
          <p:nvPr userDrawn="1"/>
        </p:nvSpPr>
        <p:spPr>
          <a:xfrm>
            <a:off x="3287717" y="4247177"/>
            <a:ext cx="1724043" cy="230832"/>
          </a:xfrm>
          <a:prstGeom prst="rect">
            <a:avLst/>
          </a:prstGeom>
        </p:spPr>
        <p:txBody>
          <a:bodyPr wrap="square">
            <a:spAutoFit/>
          </a:bodyPr>
          <a:lstStyle/>
          <a:p>
            <a:pPr lvl="0" algn="ctr"/>
            <a:r>
              <a:rPr lang="en-AU" sz="900" b="0" dirty="0">
                <a:solidFill>
                  <a:schemeClr val="bg2"/>
                </a:solidFill>
                <a:latin typeface="Segoe UI Semibold" panose="020B0702040204020203" pitchFamily="34" charset="0"/>
                <a:ea typeface="Segoe UI" panose="020B0502040204020203" pitchFamily="34" charset="0"/>
                <a:cs typeface="Segoe UI Semibold" panose="020B0702040204020203" pitchFamily="34" charset="0"/>
              </a:rPr>
              <a:t>PEOPLE</a:t>
            </a:r>
          </a:p>
        </p:txBody>
      </p:sp>
      <p:sp>
        <p:nvSpPr>
          <p:cNvPr id="17" name="Rectangle 16">
            <a:extLst>
              <a:ext uri="{FF2B5EF4-FFF2-40B4-BE49-F238E27FC236}">
                <a16:creationId xmlns:a16="http://schemas.microsoft.com/office/drawing/2014/main" id="{7B0E213E-DA25-4036-8D07-E04941E12D78}"/>
              </a:ext>
            </a:extLst>
          </p:cNvPr>
          <p:cNvSpPr/>
          <p:nvPr userDrawn="1"/>
        </p:nvSpPr>
        <p:spPr>
          <a:xfrm>
            <a:off x="4840697" y="4247177"/>
            <a:ext cx="1545931" cy="230832"/>
          </a:xfrm>
          <a:prstGeom prst="rect">
            <a:avLst/>
          </a:prstGeom>
        </p:spPr>
        <p:txBody>
          <a:bodyPr wrap="square">
            <a:spAutoFit/>
          </a:bodyPr>
          <a:lstStyle/>
          <a:p>
            <a:pPr lvl="0" algn="ctr"/>
            <a:r>
              <a:rPr lang="en-AU" sz="900" b="0" dirty="0">
                <a:solidFill>
                  <a:schemeClr val="bg2"/>
                </a:solidFill>
                <a:latin typeface="Segoe UI Semibold" panose="020B0702040204020203" pitchFamily="34" charset="0"/>
                <a:ea typeface="Segoe UI" panose="020B0502040204020203" pitchFamily="34" charset="0"/>
                <a:cs typeface="Segoe UI Semibold" panose="020B0702040204020203" pitchFamily="34" charset="0"/>
              </a:rPr>
              <a:t>YEARS</a:t>
            </a:r>
          </a:p>
        </p:txBody>
      </p:sp>
      <p:sp>
        <p:nvSpPr>
          <p:cNvPr id="22" name="Rectangle 21">
            <a:extLst>
              <a:ext uri="{FF2B5EF4-FFF2-40B4-BE49-F238E27FC236}">
                <a16:creationId xmlns:a16="http://schemas.microsoft.com/office/drawing/2014/main" id="{9701C8F5-F7EA-42F8-8F33-35DBC0DB231F}"/>
              </a:ext>
            </a:extLst>
          </p:cNvPr>
          <p:cNvSpPr/>
          <p:nvPr userDrawn="1"/>
        </p:nvSpPr>
        <p:spPr>
          <a:xfrm>
            <a:off x="6280785" y="4247177"/>
            <a:ext cx="1545931" cy="230832"/>
          </a:xfrm>
          <a:prstGeom prst="rect">
            <a:avLst/>
          </a:prstGeom>
        </p:spPr>
        <p:txBody>
          <a:bodyPr wrap="square">
            <a:spAutoFit/>
          </a:bodyPr>
          <a:lstStyle/>
          <a:p>
            <a:pPr lvl="0" algn="ctr"/>
            <a:r>
              <a:rPr lang="en-AU" sz="900" b="0" dirty="0">
                <a:solidFill>
                  <a:schemeClr val="bg2"/>
                </a:solidFill>
                <a:latin typeface="Segoe UI Semibold" panose="020B0702040204020203" pitchFamily="34" charset="0"/>
                <a:ea typeface="Segoe UI" panose="020B0502040204020203" pitchFamily="34" charset="0"/>
                <a:cs typeface="Segoe UI Semibold" panose="020B0702040204020203" pitchFamily="34" charset="0"/>
              </a:rPr>
              <a:t>LOCATIONS</a:t>
            </a:r>
          </a:p>
        </p:txBody>
      </p:sp>
      <p:sp>
        <p:nvSpPr>
          <p:cNvPr id="23" name="Freeform 70">
            <a:extLst>
              <a:ext uri="{FF2B5EF4-FFF2-40B4-BE49-F238E27FC236}">
                <a16:creationId xmlns:a16="http://schemas.microsoft.com/office/drawing/2014/main" id="{990EEB83-D5A8-452B-A2F3-70B3D5ACFB60}"/>
              </a:ext>
            </a:extLst>
          </p:cNvPr>
          <p:cNvSpPr>
            <a:spLocks noEditPoints="1"/>
          </p:cNvSpPr>
          <p:nvPr userDrawn="1"/>
        </p:nvSpPr>
        <p:spPr bwMode="auto">
          <a:xfrm>
            <a:off x="3848437" y="3717728"/>
            <a:ext cx="602603" cy="491501"/>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square" lIns="68580" tIns="27000" rIns="68580" bIns="27000" numCol="1" anchor="ctr" anchorCtr="0" compatLnSpc="1">
            <a:prstTxWarp prst="textNoShape">
              <a:avLst/>
            </a:prstTxWarp>
          </a:bodyPr>
          <a:lstStyle/>
          <a:p>
            <a:pPr algn="ctr"/>
            <a:r>
              <a:rPr kumimoji="0" lang="en-AU" sz="1200" b="1" i="0" u="none" strike="noStrike" kern="1200" cap="none" spc="0" normalizeH="0" baseline="0" noProof="0" dirty="0">
                <a:ln>
                  <a:noFill/>
                </a:ln>
                <a:solidFill>
                  <a:schemeClr val="bg2"/>
                </a:solidFill>
                <a:effectLst/>
                <a:uLnTx/>
                <a:uFillTx/>
                <a:latin typeface="+mn-lt"/>
                <a:ea typeface="+mn-ea"/>
                <a:cs typeface="Segoe UI" panose="020B0502040204020203" pitchFamily="34" charset="0"/>
              </a:rPr>
              <a:t>400</a:t>
            </a:r>
            <a:endParaRPr lang="en-AU" sz="1200" b="1" dirty="0">
              <a:solidFill>
                <a:schemeClr val="bg2"/>
              </a:solidFill>
              <a:latin typeface="+mn-lt"/>
              <a:cs typeface="Segoe UI" panose="020B0502040204020203" pitchFamily="34" charset="0"/>
            </a:endParaRPr>
          </a:p>
        </p:txBody>
      </p:sp>
      <p:sp>
        <p:nvSpPr>
          <p:cNvPr id="29" name="Freeform 70">
            <a:extLst>
              <a:ext uri="{FF2B5EF4-FFF2-40B4-BE49-F238E27FC236}">
                <a16:creationId xmlns:a16="http://schemas.microsoft.com/office/drawing/2014/main" id="{4D11DC49-96D4-4DA6-9391-601BE24469C6}"/>
              </a:ext>
            </a:extLst>
          </p:cNvPr>
          <p:cNvSpPr>
            <a:spLocks noEditPoints="1"/>
          </p:cNvSpPr>
          <p:nvPr userDrawn="1"/>
        </p:nvSpPr>
        <p:spPr bwMode="auto">
          <a:xfrm>
            <a:off x="5312362" y="3705877"/>
            <a:ext cx="602603" cy="491501"/>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square" lIns="68580" tIns="27000" rIns="68580" bIns="27000" numCol="1" anchor="ctr" anchorCtr="0" compatLnSpc="1">
            <a:prstTxWarp prst="textNoShape">
              <a:avLst/>
            </a:prstTxWarp>
          </a:bodyPr>
          <a:lstStyle/>
          <a:p>
            <a:pPr algn="ctr"/>
            <a:r>
              <a:rPr kumimoji="0" lang="en-AU" sz="1200" b="1" i="0" u="none" strike="noStrike" kern="1200" cap="none" spc="0" normalizeH="0" baseline="0" noProof="0" dirty="0">
                <a:ln>
                  <a:noFill/>
                </a:ln>
                <a:solidFill>
                  <a:schemeClr val="bg2"/>
                </a:solidFill>
                <a:effectLst/>
                <a:uLnTx/>
                <a:uFillTx/>
                <a:latin typeface="+mn-lt"/>
                <a:ea typeface="+mn-ea"/>
                <a:cs typeface="Segoe UI Semibold" panose="020B0702040204020203" pitchFamily="34" charset="0"/>
              </a:rPr>
              <a:t>20</a:t>
            </a:r>
            <a:endParaRPr lang="en-AU" sz="1200" b="1" dirty="0">
              <a:solidFill>
                <a:schemeClr val="bg2"/>
              </a:solidFill>
              <a:latin typeface="+mn-lt"/>
              <a:cs typeface="Segoe UI Semibold" panose="020B0702040204020203" pitchFamily="34" charset="0"/>
            </a:endParaRPr>
          </a:p>
        </p:txBody>
      </p:sp>
      <p:sp>
        <p:nvSpPr>
          <p:cNvPr id="30" name="Freeform 70">
            <a:extLst>
              <a:ext uri="{FF2B5EF4-FFF2-40B4-BE49-F238E27FC236}">
                <a16:creationId xmlns:a16="http://schemas.microsoft.com/office/drawing/2014/main" id="{3077B3D7-2FED-4B00-ABA4-E725B1764A7C}"/>
              </a:ext>
            </a:extLst>
          </p:cNvPr>
          <p:cNvSpPr>
            <a:spLocks noEditPoints="1"/>
          </p:cNvSpPr>
          <p:nvPr userDrawn="1"/>
        </p:nvSpPr>
        <p:spPr bwMode="auto">
          <a:xfrm>
            <a:off x="6752450" y="3708313"/>
            <a:ext cx="602603" cy="491501"/>
          </a:xfrm>
          <a:custGeom>
            <a:avLst/>
            <a:gdLst>
              <a:gd name="T0" fmla="*/ 110 w 220"/>
              <a:gd name="T1" fmla="*/ 220 h 220"/>
              <a:gd name="T2" fmla="*/ 0 w 220"/>
              <a:gd name="T3" fmla="*/ 110 h 220"/>
              <a:gd name="T4" fmla="*/ 110 w 220"/>
              <a:gd name="T5" fmla="*/ 0 h 220"/>
              <a:gd name="T6" fmla="*/ 220 w 220"/>
              <a:gd name="T7" fmla="*/ 110 h 220"/>
              <a:gd name="T8" fmla="*/ 110 w 220"/>
              <a:gd name="T9" fmla="*/ 220 h 220"/>
              <a:gd name="T10" fmla="*/ 110 w 220"/>
              <a:gd name="T11" fmla="*/ 8 h 220"/>
              <a:gd name="T12" fmla="*/ 8 w 220"/>
              <a:gd name="T13" fmla="*/ 110 h 220"/>
              <a:gd name="T14" fmla="*/ 110 w 220"/>
              <a:gd name="T15" fmla="*/ 212 h 220"/>
              <a:gd name="T16" fmla="*/ 212 w 220"/>
              <a:gd name="T17" fmla="*/ 110 h 220"/>
              <a:gd name="T18" fmla="*/ 110 w 220"/>
              <a:gd name="T19" fmla="*/ 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220"/>
                </a:moveTo>
                <a:cubicBezTo>
                  <a:pt x="49" y="220"/>
                  <a:pt x="0" y="171"/>
                  <a:pt x="0" y="110"/>
                </a:cubicBezTo>
                <a:cubicBezTo>
                  <a:pt x="0" y="49"/>
                  <a:pt x="49" y="0"/>
                  <a:pt x="110" y="0"/>
                </a:cubicBezTo>
                <a:cubicBezTo>
                  <a:pt x="171" y="0"/>
                  <a:pt x="220" y="49"/>
                  <a:pt x="220" y="110"/>
                </a:cubicBezTo>
                <a:cubicBezTo>
                  <a:pt x="220" y="171"/>
                  <a:pt x="171" y="220"/>
                  <a:pt x="110" y="220"/>
                </a:cubicBezTo>
                <a:close/>
                <a:moveTo>
                  <a:pt x="110" y="8"/>
                </a:moveTo>
                <a:cubicBezTo>
                  <a:pt x="54" y="8"/>
                  <a:pt x="8" y="54"/>
                  <a:pt x="8" y="110"/>
                </a:cubicBezTo>
                <a:cubicBezTo>
                  <a:pt x="8" y="166"/>
                  <a:pt x="54" y="212"/>
                  <a:pt x="110" y="212"/>
                </a:cubicBezTo>
                <a:cubicBezTo>
                  <a:pt x="166" y="212"/>
                  <a:pt x="212" y="166"/>
                  <a:pt x="212" y="110"/>
                </a:cubicBezTo>
                <a:cubicBezTo>
                  <a:pt x="212" y="54"/>
                  <a:pt x="166" y="8"/>
                  <a:pt x="110" y="8"/>
                </a:cubicBezTo>
                <a:close/>
              </a:path>
            </a:pathLst>
          </a:custGeom>
          <a:gradFill>
            <a:gsLst>
              <a:gs pos="0">
                <a:schemeClr val="accent1"/>
              </a:gs>
              <a:gs pos="97000">
                <a:schemeClr val="accent4"/>
              </a:gs>
              <a:gs pos="65000">
                <a:schemeClr val="accent3"/>
              </a:gs>
              <a:gs pos="31000">
                <a:schemeClr val="accent2"/>
              </a:gs>
            </a:gsLst>
            <a:lin ang="0" scaled="0"/>
          </a:gradFill>
          <a:ln>
            <a:noFill/>
          </a:ln>
        </p:spPr>
        <p:txBody>
          <a:bodyPr vert="horz" wrap="square" lIns="68580" tIns="27000" rIns="68580" bIns="27000" numCol="1" anchor="ctr" anchorCtr="0" compatLnSpc="1">
            <a:prstTxWarp prst="textNoShape">
              <a:avLst/>
            </a:prstTxWarp>
          </a:bodyPr>
          <a:lstStyle/>
          <a:p>
            <a:pPr marL="0" marR="0" lvl="0" indent="0" algn="ctr" defTabSz="685762"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a:ln>
                  <a:noFill/>
                </a:ln>
                <a:solidFill>
                  <a:schemeClr val="bg2"/>
                </a:solidFill>
                <a:effectLst/>
                <a:uLnTx/>
                <a:uFillTx/>
                <a:latin typeface="+mn-lt"/>
                <a:ea typeface="+mn-ea"/>
                <a:cs typeface="Segoe UI Semibold" panose="020B0702040204020203" pitchFamily="34" charset="0"/>
              </a:rPr>
              <a:t>9</a:t>
            </a:r>
          </a:p>
        </p:txBody>
      </p:sp>
    </p:spTree>
    <p:extLst>
      <p:ext uri="{BB962C8B-B14F-4D97-AF65-F5344CB8AC3E}">
        <p14:creationId xmlns:p14="http://schemas.microsoft.com/office/powerpoint/2010/main" val="6540709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62E7D2-AFE7-4016-9E8D-6A31337D10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 t="63966" b="2498"/>
          <a:stretch/>
        </p:blipFill>
        <p:spPr>
          <a:xfrm>
            <a:off x="1" y="2680966"/>
            <a:ext cx="9145694" cy="1725968"/>
          </a:xfrm>
          <a:prstGeom prst="rect">
            <a:avLst/>
          </a:prstGeom>
        </p:spPr>
      </p:pic>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74766716"/>
              </p:ext>
            </p:extLst>
          </p:nvPr>
        </p:nvGraphicFramePr>
        <p:xfrm>
          <a:off x="1192" y="1192"/>
          <a:ext cx="1191" cy="1190"/>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1" cy="1190"/>
                      </a:xfrm>
                      <a:prstGeom prst="rect">
                        <a:avLst/>
                      </a:prstGeom>
                    </p:spPr>
                  </p:pic>
                </p:oleObj>
              </mc:Fallback>
            </mc:AlternateContent>
          </a:graphicData>
        </a:graphic>
      </p:graphicFrame>
      <p:sp>
        <p:nvSpPr>
          <p:cNvPr id="7" name="Text Placeholder 14"/>
          <p:cNvSpPr>
            <a:spLocks noGrp="1"/>
          </p:cNvSpPr>
          <p:nvPr>
            <p:ph type="body" sz="quarter" idx="12" hasCustomPrompt="1"/>
          </p:nvPr>
        </p:nvSpPr>
        <p:spPr>
          <a:xfrm>
            <a:off x="499566" y="3286904"/>
            <a:ext cx="5119139" cy="539935"/>
          </a:xfrm>
          <a:prstGeom prst="rect">
            <a:avLst/>
          </a:prstGeom>
        </p:spPr>
        <p:txBody>
          <a:bodyPr anchor="ctr"/>
          <a:lstStyle>
            <a:lvl1pPr>
              <a:defRPr sz="2316">
                <a:solidFill>
                  <a:schemeClr val="bg1"/>
                </a:solidFill>
                <a:latin typeface="Segoe UI Semibold" panose="020B0702040204020203" pitchFamily="34" charset="0"/>
              </a:defRPr>
            </a:lvl1pPr>
          </a:lstStyle>
          <a:p>
            <a:pPr lvl="0"/>
            <a:r>
              <a:rPr lang="en-AU" noProof="0"/>
              <a:t>Section break</a:t>
            </a:r>
          </a:p>
        </p:txBody>
      </p:sp>
      <p:pic>
        <p:nvPicPr>
          <p:cNvPr id="10" name="Picture 9">
            <a:extLst>
              <a:ext uri="{FF2B5EF4-FFF2-40B4-BE49-F238E27FC236}">
                <a16:creationId xmlns:a16="http://schemas.microsoft.com/office/drawing/2014/main" id="{7DC68DC2-D5FD-4D50-B436-C8EE929912B6}"/>
              </a:ext>
            </a:extLst>
          </p:cNvPr>
          <p:cNvPicPr>
            <a:picLocks noChangeAspect="1" noChangeArrowheads="1"/>
          </p:cNvPicPr>
          <p:nvPr userDrawn="1"/>
        </p:nvPicPr>
        <p:blipFill rotWithShape="1">
          <a:blip r:embed="rId6" cstate="screen">
            <a:alphaModFix amt="67000"/>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t="3924" r="45018" b="49528"/>
          <a:stretch/>
        </p:blipFill>
        <p:spPr bwMode="auto">
          <a:xfrm>
            <a:off x="5061585" y="2680966"/>
            <a:ext cx="4084111" cy="1725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065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blank with title">
    <p:spTree>
      <p:nvGrpSpPr>
        <p:cNvPr id="1" name=""/>
        <p:cNvGrpSpPr/>
        <p:nvPr/>
      </p:nvGrpSpPr>
      <p:grpSpPr>
        <a:xfrm>
          <a:off x="0" y="0"/>
          <a:ext cx="0" cy="0"/>
          <a:chOff x="0" y="0"/>
          <a:chExt cx="0" cy="0"/>
        </a:xfrm>
      </p:grpSpPr>
      <p:pic>
        <p:nvPicPr>
          <p:cNvPr id="21" name="Picture 20"/>
          <p:cNvPicPr>
            <a:picLocks/>
          </p:cNvPicPr>
          <p:nvPr userDrawn="1"/>
        </p:nvPicPr>
        <p:blipFill>
          <a:blip r:embed="rId2" cstate="screen">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7" name="Text Placeholder 28"/>
          <p:cNvSpPr>
            <a:spLocks noGrp="1"/>
          </p:cNvSpPr>
          <p:nvPr>
            <p:ph type="body" sz="quarter" idx="18" hasCustomPrompt="1"/>
          </p:nvPr>
        </p:nvSpPr>
        <p:spPr>
          <a:xfrm>
            <a:off x="500128" y="505043"/>
            <a:ext cx="8143745" cy="392909"/>
          </a:xfrm>
          <a:prstGeom prst="rect">
            <a:avLst/>
          </a:prstGeom>
        </p:spPr>
        <p:txBody>
          <a:bodyPr anchor="ctr"/>
          <a:lstStyle>
            <a:lvl1pPr marL="0" algn="l" defTabSz="633239" rtl="0" eaLnBrk="1" latinLnBrk="0" hangingPunct="1">
              <a:lnSpc>
                <a:spcPct val="90000"/>
              </a:lnSpc>
              <a:defRPr lang="en-AU" sz="1950" kern="1200" noProof="0" dirty="0">
                <a:solidFill>
                  <a:schemeClr val="bg2"/>
                </a:solidFill>
                <a:latin typeface="+mj-lt"/>
                <a:ea typeface="+mn-ea"/>
                <a:cs typeface="+mn-cs"/>
              </a:defRPr>
            </a:lvl1pPr>
          </a:lstStyle>
          <a:p>
            <a:pPr lvl="0"/>
            <a:r>
              <a:rPr lang="en-AU"/>
              <a:t>Governing </a:t>
            </a:r>
            <a:r>
              <a:rPr lang="en-AU" noProof="0"/>
              <a:t>thought</a:t>
            </a:r>
          </a:p>
        </p:txBody>
      </p:sp>
      <p:sp>
        <p:nvSpPr>
          <p:cNvPr id="3" name="Text Placeholder 2"/>
          <p:cNvSpPr>
            <a:spLocks noGrp="1"/>
          </p:cNvSpPr>
          <p:nvPr>
            <p:ph type="body" sz="quarter" idx="19" hasCustomPrompt="1"/>
          </p:nvPr>
        </p:nvSpPr>
        <p:spPr>
          <a:xfrm>
            <a:off x="504891" y="4278479"/>
            <a:ext cx="8131837" cy="389245"/>
          </a:xfrm>
          <a:prstGeom prst="rect">
            <a:avLst/>
          </a:prstGeom>
        </p:spPr>
        <p:txBody>
          <a:bodyPr anchor="ctr"/>
          <a:lstStyle>
            <a:lvl1pPr>
              <a:defRPr sz="854"/>
            </a:lvl1pPr>
          </a:lstStyle>
          <a:p>
            <a:pPr lvl="0"/>
            <a:r>
              <a:rPr lang="en-AU"/>
              <a:t>Source</a:t>
            </a:r>
          </a:p>
        </p:txBody>
      </p:sp>
    </p:spTree>
    <p:extLst>
      <p:ext uri="{BB962C8B-B14F-4D97-AF65-F5344CB8AC3E}">
        <p14:creationId xmlns:p14="http://schemas.microsoft.com/office/powerpoint/2010/main" val="916939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hree Ideas blue">
    <p:spTree>
      <p:nvGrpSpPr>
        <p:cNvPr id="1" name=""/>
        <p:cNvGrpSpPr/>
        <p:nvPr/>
      </p:nvGrpSpPr>
      <p:grpSpPr>
        <a:xfrm>
          <a:off x="0" y="0"/>
          <a:ext cx="0" cy="0"/>
          <a:chOff x="0" y="0"/>
          <a:chExt cx="0" cy="0"/>
        </a:xfrm>
      </p:grpSpPr>
      <p:pic>
        <p:nvPicPr>
          <p:cNvPr id="21" name="Picture 20"/>
          <p:cNvPicPr>
            <a:picLocks/>
          </p:cNvPicPr>
          <p:nvPr userDrawn="1"/>
        </p:nvPicPr>
        <p:blipFill>
          <a:blip r:embed="rId2" cstate="screen">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5" name="Rectangle 4"/>
          <p:cNvSpPr/>
          <p:nvPr userDrawn="1"/>
        </p:nvSpPr>
        <p:spPr>
          <a:xfrm>
            <a:off x="0" y="82278"/>
            <a:ext cx="521023" cy="50612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097" noProof="0" dirty="0"/>
          </a:p>
        </p:txBody>
      </p:sp>
      <p:sp>
        <p:nvSpPr>
          <p:cNvPr id="12" name="Text Placeholder 28"/>
          <p:cNvSpPr>
            <a:spLocks noGrp="1"/>
          </p:cNvSpPr>
          <p:nvPr>
            <p:ph type="body" sz="quarter" idx="18" hasCustomPrompt="1"/>
          </p:nvPr>
        </p:nvSpPr>
        <p:spPr>
          <a:xfrm>
            <a:off x="845210" y="505043"/>
            <a:ext cx="7780172" cy="392909"/>
          </a:xfrm>
        </p:spPr>
        <p:txBody>
          <a:bodyPr anchor="ctr"/>
          <a:lstStyle>
            <a:lvl1pPr>
              <a:defRPr lang="en-AU" sz="1950" kern="1200" spc="0" noProof="0" dirty="0">
                <a:solidFill>
                  <a:schemeClr val="bg2"/>
                </a:solidFill>
                <a:latin typeface="+mj-lt"/>
                <a:ea typeface="+mn-ea"/>
                <a:cs typeface="+mn-cs"/>
              </a:defRPr>
            </a:lvl1pPr>
          </a:lstStyle>
          <a:p>
            <a:pPr marL="0" lvl="0" indent="0" algn="l" defTabSz="633239" rtl="0" eaLnBrk="1" latinLnBrk="0" hangingPunct="1">
              <a:lnSpc>
                <a:spcPct val="90000"/>
              </a:lnSpc>
              <a:spcBef>
                <a:spcPts val="278"/>
              </a:spcBef>
              <a:buFont typeface="Arial" pitchFamily="34" charset="0"/>
              <a:buNone/>
            </a:pPr>
            <a:r>
              <a:rPr lang="en-AU" noProof="0"/>
              <a:t>Governing thought</a:t>
            </a:r>
          </a:p>
        </p:txBody>
      </p:sp>
      <p:sp>
        <p:nvSpPr>
          <p:cNvPr id="16" name="Text Placeholder 3"/>
          <p:cNvSpPr>
            <a:spLocks noGrp="1"/>
          </p:cNvSpPr>
          <p:nvPr>
            <p:ph type="body" sz="quarter" idx="19"/>
          </p:nvPr>
        </p:nvSpPr>
        <p:spPr>
          <a:xfrm>
            <a:off x="845139" y="1167919"/>
            <a:ext cx="7777301" cy="1079294"/>
          </a:xfrm>
          <a:noFill/>
        </p:spPr>
        <p:txBody>
          <a:bodyPr lIns="252000" tIns="180000" rIns="252000" bIns="180000" anchor="ctr"/>
          <a:lstStyle>
            <a:lvl1pPr>
              <a:defRPr>
                <a:solidFill>
                  <a:schemeClr val="bg2"/>
                </a:solidFill>
              </a:defRPr>
            </a:lvl1pPr>
            <a:lvl2pPr>
              <a:defRPr>
                <a:solidFill>
                  <a:schemeClr val="bg2"/>
                </a:solidFill>
              </a:defRPr>
            </a:lvl2pPr>
            <a:lvl3pPr>
              <a:defRPr>
                <a:solidFill>
                  <a:schemeClr val="bg2"/>
                </a:solidFill>
              </a:defRPr>
            </a:lvl3pPr>
            <a:lvl4pPr>
              <a:defRPr>
                <a:solidFill>
                  <a:schemeClr val="bg1"/>
                </a:solidFill>
              </a:defRPr>
            </a:lvl4pPr>
          </a:lstStyle>
          <a:p>
            <a:pPr lvl="0"/>
            <a:r>
              <a:rPr lang="en-US" noProof="0"/>
              <a:t>Edit Master text styles</a:t>
            </a:r>
          </a:p>
          <a:p>
            <a:pPr lvl="1"/>
            <a:r>
              <a:rPr lang="en-US" noProof="0"/>
              <a:t>Second level</a:t>
            </a:r>
          </a:p>
          <a:p>
            <a:pPr lvl="2"/>
            <a:r>
              <a:rPr lang="en-US" noProof="0"/>
              <a:t>Third level</a:t>
            </a:r>
          </a:p>
        </p:txBody>
      </p:sp>
      <p:sp>
        <p:nvSpPr>
          <p:cNvPr id="17" name="Text Placeholder 3"/>
          <p:cNvSpPr>
            <a:spLocks noGrp="1"/>
          </p:cNvSpPr>
          <p:nvPr>
            <p:ph type="body" sz="quarter" idx="20"/>
          </p:nvPr>
        </p:nvSpPr>
        <p:spPr>
          <a:xfrm>
            <a:off x="845103" y="2364205"/>
            <a:ext cx="7777301" cy="1079294"/>
          </a:xfrm>
          <a:noFill/>
        </p:spPr>
        <p:txBody>
          <a:bodyPr lIns="252000" tIns="180000" rIns="252000" bIns="180000" anchor="ctr"/>
          <a:lstStyle>
            <a:lvl1pPr>
              <a:defRPr>
                <a:solidFill>
                  <a:schemeClr val="bg2"/>
                </a:solidFill>
              </a:defRPr>
            </a:lvl1pPr>
            <a:lvl2pPr>
              <a:defRPr>
                <a:solidFill>
                  <a:schemeClr val="bg2"/>
                </a:solidFill>
              </a:defRPr>
            </a:lvl2pPr>
            <a:lvl3pPr>
              <a:defRPr>
                <a:solidFill>
                  <a:schemeClr val="bg2"/>
                </a:solidFill>
              </a:defRPr>
            </a:lvl3pPr>
            <a:lvl4pPr>
              <a:defRPr>
                <a:solidFill>
                  <a:schemeClr val="bg1"/>
                </a:solidFill>
              </a:defRPr>
            </a:lvl4pPr>
          </a:lstStyle>
          <a:p>
            <a:pPr lvl="0"/>
            <a:r>
              <a:rPr lang="en-US" noProof="0"/>
              <a:t>Edit Master text styles</a:t>
            </a:r>
          </a:p>
          <a:p>
            <a:pPr lvl="1"/>
            <a:r>
              <a:rPr lang="en-US" noProof="0"/>
              <a:t>Second level</a:t>
            </a:r>
          </a:p>
          <a:p>
            <a:pPr lvl="2"/>
            <a:r>
              <a:rPr lang="en-US" noProof="0"/>
              <a:t>Third level</a:t>
            </a:r>
          </a:p>
        </p:txBody>
      </p:sp>
      <p:sp>
        <p:nvSpPr>
          <p:cNvPr id="18" name="Text Placeholder 3"/>
          <p:cNvSpPr>
            <a:spLocks noGrp="1"/>
          </p:cNvSpPr>
          <p:nvPr>
            <p:ph type="body" sz="quarter" idx="21"/>
          </p:nvPr>
        </p:nvSpPr>
        <p:spPr>
          <a:xfrm>
            <a:off x="845211" y="3579895"/>
            <a:ext cx="7777301" cy="1079294"/>
          </a:xfrm>
          <a:noFill/>
        </p:spPr>
        <p:txBody>
          <a:bodyPr lIns="252000" tIns="180000" rIns="252000" bIns="180000" anchor="ctr"/>
          <a:lstStyle>
            <a:lvl1pPr>
              <a:defRPr>
                <a:solidFill>
                  <a:schemeClr val="bg2"/>
                </a:solidFill>
              </a:defRPr>
            </a:lvl1pPr>
            <a:lvl2pPr>
              <a:defRPr>
                <a:solidFill>
                  <a:schemeClr val="bg2"/>
                </a:solidFill>
              </a:defRPr>
            </a:lvl2pPr>
            <a:lvl3pPr>
              <a:defRPr>
                <a:solidFill>
                  <a:schemeClr val="bg2"/>
                </a:solidFill>
              </a:defRPr>
            </a:lvl3pPr>
            <a:lvl4pPr>
              <a:defRPr>
                <a:solidFill>
                  <a:schemeClr val="bg1"/>
                </a:solidFill>
              </a:defRPr>
            </a:lvl4pPr>
          </a:lstStyle>
          <a:p>
            <a:pPr lvl="0"/>
            <a:r>
              <a:rPr lang="en-US" noProof="0"/>
              <a:t>Edit Master text styles</a:t>
            </a:r>
          </a:p>
          <a:p>
            <a:pPr lvl="1"/>
            <a:r>
              <a:rPr lang="en-US" noProof="0"/>
              <a:t>Second level</a:t>
            </a:r>
          </a:p>
          <a:p>
            <a:pPr lvl="2"/>
            <a:r>
              <a:rPr lang="en-US" noProof="0"/>
              <a:t>Third level</a:t>
            </a:r>
          </a:p>
        </p:txBody>
      </p:sp>
      <p:pic>
        <p:nvPicPr>
          <p:cNvPr id="13" name="Picture 12">
            <a:extLst>
              <a:ext uri="{FF2B5EF4-FFF2-40B4-BE49-F238E27FC236}">
                <a16:creationId xmlns:a16="http://schemas.microsoft.com/office/drawing/2014/main" id="{0B0B2703-C0CC-4A8B-9619-E826F658AFF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724931" y="4805022"/>
            <a:ext cx="1222124" cy="188689"/>
          </a:xfrm>
          <a:prstGeom prst="rect">
            <a:avLst/>
          </a:prstGeom>
        </p:spPr>
      </p:pic>
    </p:spTree>
    <p:extLst>
      <p:ext uri="{BB962C8B-B14F-4D97-AF65-F5344CB8AC3E}">
        <p14:creationId xmlns:p14="http://schemas.microsoft.com/office/powerpoint/2010/main" val="42412939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3F8A94-AA25-6944-AF74-9123A6FA1FEC}"/>
              </a:ext>
            </a:extLst>
          </p:cNvPr>
          <p:cNvPicPr>
            <a:picLocks noChangeAspect="1"/>
          </p:cNvPicPr>
          <p:nvPr userDrawn="1"/>
        </p:nvPicPr>
        <p:blipFill>
          <a:blip r:embed="rId2"/>
          <a:stretch>
            <a:fillRect/>
          </a:stretch>
        </p:blipFill>
        <p:spPr>
          <a:xfrm>
            <a:off x="7369148" y="4550753"/>
            <a:ext cx="1523631" cy="370102"/>
          </a:xfrm>
          <a:prstGeom prst="rect">
            <a:avLst/>
          </a:prstGeom>
        </p:spPr>
      </p:pic>
      <p:sp>
        <p:nvSpPr>
          <p:cNvPr id="6" name="Slide Number Placeholder 3">
            <a:extLst>
              <a:ext uri="{FF2B5EF4-FFF2-40B4-BE49-F238E27FC236}">
                <a16:creationId xmlns:a16="http://schemas.microsoft.com/office/drawing/2014/main" id="{DF033CE1-296B-8649-BC8E-55362BC5C8F2}"/>
              </a:ext>
            </a:extLst>
          </p:cNvPr>
          <p:cNvSpPr txBox="1">
            <a:spLocks/>
          </p:cNvSpPr>
          <p:nvPr userDrawn="1"/>
        </p:nvSpPr>
        <p:spPr>
          <a:xfrm>
            <a:off x="251223" y="4818184"/>
            <a:ext cx="378619" cy="325316"/>
          </a:xfrm>
          <a:prstGeom prst="rect">
            <a:avLst/>
          </a:prstGeom>
        </p:spPr>
        <p:txBody>
          <a:bodyPr vert="horz" lIns="55721" tIns="27861" rIns="55721" bIns="27861" rtlCol="0" anchor="t"/>
          <a:lstStyle>
            <a:defPPr>
              <a:defRPr lang="en-US"/>
            </a:defPPr>
            <a:lvl1pPr marL="0" algn="r" defTabSz="914400" rtl="0" eaLnBrk="1" latinLnBrk="0" hangingPunct="1">
              <a:defRPr sz="800" b="0" i="0" kern="1200">
                <a:solidFill>
                  <a:schemeClr val="tx1">
                    <a:alpha val="65000"/>
                  </a:schemeClr>
                </a:solidFill>
                <a:latin typeface="Verdana" panose="020B060403050404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57213" rtl="0" eaLnBrk="1" fontAlgn="auto" latinLnBrk="0" hangingPunct="1">
              <a:lnSpc>
                <a:spcPct val="100000"/>
              </a:lnSpc>
              <a:spcBef>
                <a:spcPts val="0"/>
              </a:spcBef>
              <a:spcAft>
                <a:spcPts val="0"/>
              </a:spcAft>
              <a:buClrTx/>
              <a:buSzTx/>
              <a:buFontTx/>
              <a:buNone/>
              <a:tabLst/>
              <a:defRPr/>
            </a:pPr>
            <a:fld id="{0B1F44A7-4017-4C40-8471-CBB8E1A65F48}" type="slidenum">
              <a:rPr kumimoji="0" lang="en-US" sz="488" b="0" i="0" u="none" strike="noStrike" kern="1200" cap="none" spc="0" normalizeH="0" baseline="0" noProof="0" smtClean="0">
                <a:ln>
                  <a:noFill/>
                </a:ln>
                <a:solidFill>
                  <a:srgbClr val="333F48">
                    <a:alpha val="65000"/>
                  </a:srgbClr>
                </a:solidFill>
                <a:effectLst/>
                <a:uLnTx/>
                <a:uFillTx/>
                <a:latin typeface="Montserrat Medium" pitchFamily="2" charset="77"/>
              </a:rPr>
              <a:pPr marL="0" marR="0" lvl="0" indent="0" algn="l" defTabSz="557213" rtl="0" eaLnBrk="1" fontAlgn="auto" latinLnBrk="0" hangingPunct="1">
                <a:lnSpc>
                  <a:spcPct val="100000"/>
                </a:lnSpc>
                <a:spcBef>
                  <a:spcPts val="0"/>
                </a:spcBef>
                <a:spcAft>
                  <a:spcPts val="0"/>
                </a:spcAft>
                <a:buClrTx/>
                <a:buSzTx/>
                <a:buFontTx/>
                <a:buNone/>
                <a:tabLst/>
                <a:defRPr/>
              </a:pPr>
              <a:t>‹#›</a:t>
            </a:fld>
            <a:endParaRPr kumimoji="0" lang="en-US" sz="488" b="0" i="0" u="none" strike="noStrike" kern="1200" cap="none" spc="0" normalizeH="0" baseline="0" noProof="0" dirty="0">
              <a:ln>
                <a:noFill/>
              </a:ln>
              <a:solidFill>
                <a:srgbClr val="333F48">
                  <a:alpha val="65000"/>
                </a:srgbClr>
              </a:solidFill>
              <a:effectLst/>
              <a:uLnTx/>
              <a:uFillTx/>
              <a:latin typeface="Montserrat Medium" pitchFamily="2" charset="77"/>
            </a:endParaRPr>
          </a:p>
        </p:txBody>
      </p:sp>
      <p:sp>
        <p:nvSpPr>
          <p:cNvPr id="9" name="Text Placeholder 8">
            <a:extLst>
              <a:ext uri="{FF2B5EF4-FFF2-40B4-BE49-F238E27FC236}">
                <a16:creationId xmlns:a16="http://schemas.microsoft.com/office/drawing/2014/main" id="{5FB177CD-140C-A14C-96FF-E3C6EC5C1F0A}"/>
              </a:ext>
            </a:extLst>
          </p:cNvPr>
          <p:cNvSpPr>
            <a:spLocks noGrp="1"/>
          </p:cNvSpPr>
          <p:nvPr>
            <p:ph type="body" sz="quarter" idx="11" hasCustomPrompt="1"/>
          </p:nvPr>
        </p:nvSpPr>
        <p:spPr>
          <a:xfrm>
            <a:off x="629840" y="342035"/>
            <a:ext cx="7858127" cy="404812"/>
          </a:xfrm>
          <a:prstGeom prst="rect">
            <a:avLst/>
          </a:prstGeom>
        </p:spPr>
        <p:txBody>
          <a:bodyPr lIns="0" tIns="0" rIns="0" bIns="0"/>
          <a:lstStyle>
            <a:lvl1pPr>
              <a:buNone/>
              <a:defRPr b="1" i="0">
                <a:solidFill>
                  <a:srgbClr val="003C71"/>
                </a:solidFill>
                <a:latin typeface="Montserrat" pitchFamily="2" charset="77"/>
              </a:defRPr>
            </a:lvl1pPr>
            <a:lvl2pPr>
              <a:defRPr>
                <a:latin typeface="Kessel 105" panose="020B0803030600020004" pitchFamily="34" charset="77"/>
              </a:defRPr>
            </a:lvl2pPr>
            <a:lvl3pPr>
              <a:defRPr>
                <a:latin typeface="Kessel 105" panose="020B0803030600020004" pitchFamily="34" charset="77"/>
              </a:defRPr>
            </a:lvl3pPr>
            <a:lvl4pPr>
              <a:defRPr>
                <a:latin typeface="Kessel 105" panose="020B0803030600020004" pitchFamily="34" charset="77"/>
              </a:defRPr>
            </a:lvl4pPr>
            <a:lvl5pPr>
              <a:defRPr>
                <a:latin typeface="Kessel 105" panose="020B0803030600020004" pitchFamily="34" charset="77"/>
              </a:defRPr>
            </a:lvl5pPr>
          </a:lstStyle>
          <a:p>
            <a:pPr lvl="0"/>
            <a:r>
              <a:rPr lang="en-US"/>
              <a:t>Title goes here</a:t>
            </a:r>
          </a:p>
        </p:txBody>
      </p:sp>
      <p:sp>
        <p:nvSpPr>
          <p:cNvPr id="17" name="Text Placeholder 16">
            <a:extLst>
              <a:ext uri="{FF2B5EF4-FFF2-40B4-BE49-F238E27FC236}">
                <a16:creationId xmlns:a16="http://schemas.microsoft.com/office/drawing/2014/main" id="{14740565-8B19-E74F-8A3C-9D9798220A77}"/>
              </a:ext>
            </a:extLst>
          </p:cNvPr>
          <p:cNvSpPr>
            <a:spLocks noGrp="1"/>
          </p:cNvSpPr>
          <p:nvPr>
            <p:ph type="body" sz="quarter" idx="15" hasCustomPrompt="1"/>
          </p:nvPr>
        </p:nvSpPr>
        <p:spPr>
          <a:xfrm>
            <a:off x="629841" y="1485600"/>
            <a:ext cx="6739307" cy="2321719"/>
          </a:xfrm>
          <a:prstGeom prst="rect">
            <a:avLst/>
          </a:prstGeom>
        </p:spPr>
        <p:txBody>
          <a:bodyPr lIns="0" tIns="0" rIns="0" bIns="0"/>
          <a:lstStyle>
            <a:lvl1pPr marL="6772" indent="-6772">
              <a:lnSpc>
                <a:spcPct val="100000"/>
              </a:lnSpc>
              <a:spcBef>
                <a:spcPts val="0"/>
              </a:spcBef>
              <a:buFont typeface="Arial" panose="020B0604020202020204" pitchFamily="34" charset="0"/>
              <a:buNone/>
              <a:tabLst/>
              <a:defRPr sz="1097" b="0" i="0">
                <a:solidFill>
                  <a:srgbClr val="333F48"/>
                </a:solidFill>
                <a:latin typeface="Montserrat Medium" pitchFamily="2" charset="77"/>
              </a:defRPr>
            </a:lvl1pPr>
            <a:lvl2pPr marL="6772" indent="-6772">
              <a:lnSpc>
                <a:spcPct val="100000"/>
              </a:lnSpc>
              <a:buNone/>
              <a:tabLst/>
              <a:defRPr sz="1097">
                <a:latin typeface="Kessel 105" panose="020B0803030600020004" pitchFamily="34" charset="77"/>
              </a:defRPr>
            </a:lvl2pPr>
            <a:lvl3pPr marL="6772" indent="-6772">
              <a:lnSpc>
                <a:spcPct val="100000"/>
              </a:lnSpc>
              <a:buNone/>
              <a:tabLst/>
              <a:defRPr sz="1097">
                <a:latin typeface="Kessel 105" panose="020B0803030600020004" pitchFamily="34" charset="77"/>
              </a:defRPr>
            </a:lvl3pPr>
            <a:lvl4pPr marL="6772" indent="-6772">
              <a:lnSpc>
                <a:spcPct val="100000"/>
              </a:lnSpc>
              <a:buNone/>
              <a:tabLst/>
              <a:defRPr sz="1097">
                <a:latin typeface="Kessel 105" panose="020B0803030600020004" pitchFamily="34" charset="77"/>
              </a:defRPr>
            </a:lvl4pPr>
            <a:lvl5pPr marL="6772" indent="-6772">
              <a:lnSpc>
                <a:spcPct val="100000"/>
              </a:lnSpc>
              <a:buNone/>
              <a:tabLst/>
              <a:defRPr sz="1097">
                <a:latin typeface="Kessel 105" panose="020B0803030600020004" pitchFamily="34" charset="77"/>
              </a:defRPr>
            </a:lvl5pPr>
          </a:lstStyle>
          <a:p>
            <a:pPr lvl="0"/>
            <a:r>
              <a:rPr lang="en-US"/>
              <a:t>Copy content goes here.</a:t>
            </a:r>
          </a:p>
        </p:txBody>
      </p:sp>
    </p:spTree>
    <p:extLst>
      <p:ext uri="{BB962C8B-B14F-4D97-AF65-F5344CB8AC3E}">
        <p14:creationId xmlns:p14="http://schemas.microsoft.com/office/powerpoint/2010/main" val="26148205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3/4 page content wh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822868211"/>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6" name="Picture 5"/>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4" name="Content Placeholder 3"/>
          <p:cNvSpPr>
            <a:spLocks noGrp="1"/>
          </p:cNvSpPr>
          <p:nvPr>
            <p:ph sz="quarter" idx="12"/>
          </p:nvPr>
        </p:nvSpPr>
        <p:spPr>
          <a:xfrm>
            <a:off x="517282" y="1437085"/>
            <a:ext cx="8109323" cy="3294459"/>
          </a:xfrm>
          <a:prstGeom prst="rect">
            <a:avLst/>
          </a:prstGeom>
        </p:spPr>
        <p:txBody>
          <a:bodyPr/>
          <a:lstStyle>
            <a:lvl1pP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Box 10"/>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2" name="Text Placeholder 10"/>
          <p:cNvSpPr>
            <a:spLocks noGrp="1"/>
          </p:cNvSpPr>
          <p:nvPr>
            <p:ph type="body" sz="quarter" idx="30" hasCustomPrompt="1"/>
          </p:nvPr>
        </p:nvSpPr>
        <p:spPr>
          <a:xfrm>
            <a:off x="517396" y="843558"/>
            <a:ext cx="8175677" cy="270030"/>
          </a:xfrm>
          <a:prstGeom prst="rect">
            <a:avLst/>
          </a:prstGeom>
        </p:spPr>
        <p:txBody>
          <a:bodyPr anchor="t"/>
          <a:lstStyle>
            <a:lvl1pPr>
              <a:defRPr sz="1500">
                <a:solidFill>
                  <a:schemeClr val="bg2"/>
                </a:solidFill>
                <a:latin typeface="Segoe UI" panose="020B0502040204020203" pitchFamily="34" charset="0"/>
                <a:ea typeface="Segoe UI" panose="020B0502040204020203" pitchFamily="34" charset="0"/>
                <a:cs typeface="Segoe UI" panose="020B0502040204020203" pitchFamily="34" charset="0"/>
              </a:defRPr>
            </a:lvl1pPr>
            <a:lvl5pPr>
              <a:defRPr/>
            </a:lvl5pPr>
          </a:lstStyle>
          <a:p>
            <a:pPr lvl="0"/>
            <a:r>
              <a:rPr lang="en-US"/>
              <a:t>Sub title</a:t>
            </a:r>
          </a:p>
        </p:txBody>
      </p:sp>
      <p:sp>
        <p:nvSpPr>
          <p:cNvPr id="10" name="Title 1"/>
          <p:cNvSpPr>
            <a:spLocks noGrp="1"/>
          </p:cNvSpPr>
          <p:nvPr>
            <p:ph type="title" hasCustomPrompt="1"/>
          </p:nvPr>
        </p:nvSpPr>
        <p:spPr>
          <a:xfrm>
            <a:off x="517396" y="383813"/>
            <a:ext cx="810920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US"/>
              <a:t>Governing thought</a:t>
            </a:r>
            <a:endParaRPr lang="en-AU"/>
          </a:p>
        </p:txBody>
      </p:sp>
    </p:spTree>
    <p:extLst>
      <p:ext uri="{BB962C8B-B14F-4D97-AF65-F5344CB8AC3E}">
        <p14:creationId xmlns:p14="http://schemas.microsoft.com/office/powerpoint/2010/main" val="25657848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range">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FC22A2F8-3A1E-4CD4-BA1A-ABAD786D16BB}"/>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7834" r="15849"/>
          <a:stretch/>
        </p:blipFill>
        <p:spPr bwMode="auto">
          <a:xfrm>
            <a:off x="1447960" y="1"/>
            <a:ext cx="7696040" cy="341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10">
            <a:extLst>
              <a:ext uri="{FF2B5EF4-FFF2-40B4-BE49-F238E27FC236}">
                <a16:creationId xmlns:a16="http://schemas.microsoft.com/office/drawing/2014/main" id="{AFC8BE21-2D5E-4234-87EA-8A9B46DE2867}"/>
              </a:ext>
            </a:extLst>
          </p:cNvPr>
          <p:cNvSpPr>
            <a:spLocks noGrp="1"/>
          </p:cNvSpPr>
          <p:nvPr>
            <p:ph type="body" sz="quarter" idx="10" hasCustomPrompt="1"/>
          </p:nvPr>
        </p:nvSpPr>
        <p:spPr>
          <a:xfrm>
            <a:off x="498462" y="2787272"/>
            <a:ext cx="7032021" cy="810593"/>
          </a:xfrm>
        </p:spPr>
        <p:txBody>
          <a:bodyPr anchor="b" anchorCtr="0"/>
          <a:lstStyle>
            <a:lvl1pPr>
              <a:defRPr sz="2400">
                <a:solidFill>
                  <a:schemeClr val="bg1"/>
                </a:solidFill>
                <a:latin typeface="Segoe UI Semibold" panose="020B0702040204020203" pitchFamily="34" charset="0"/>
              </a:defRPr>
            </a:lvl1pPr>
            <a:lvl5pPr>
              <a:defRPr/>
            </a:lvl5pPr>
          </a:lstStyle>
          <a:p>
            <a:pPr lvl="0"/>
            <a:r>
              <a:rPr lang="en-AU" noProof="0"/>
              <a:t>Title</a:t>
            </a:r>
          </a:p>
        </p:txBody>
      </p:sp>
      <p:sp>
        <p:nvSpPr>
          <p:cNvPr id="14" name="Text Placeholder 13">
            <a:extLst>
              <a:ext uri="{FF2B5EF4-FFF2-40B4-BE49-F238E27FC236}">
                <a16:creationId xmlns:a16="http://schemas.microsoft.com/office/drawing/2014/main" id="{87AF1DE1-D8E1-4802-83E3-D2DBFA3CCDB6}"/>
              </a:ext>
            </a:extLst>
          </p:cNvPr>
          <p:cNvSpPr>
            <a:spLocks noGrp="1"/>
          </p:cNvSpPr>
          <p:nvPr>
            <p:ph type="body" sz="quarter" idx="11" hasCustomPrompt="1"/>
          </p:nvPr>
        </p:nvSpPr>
        <p:spPr>
          <a:xfrm>
            <a:off x="498462" y="3706434"/>
            <a:ext cx="7032021" cy="377484"/>
          </a:xfrm>
        </p:spPr>
        <p:txBody>
          <a:bodyPr/>
          <a:lstStyle>
            <a:lvl1pPr>
              <a:spcBef>
                <a:spcPts val="900"/>
              </a:spcBef>
              <a:defRPr sz="1200" baseline="0">
                <a:solidFill>
                  <a:schemeClr val="bg1"/>
                </a:solidFill>
              </a:defRPr>
            </a:lvl1pPr>
            <a:lvl2pPr>
              <a:defRPr sz="1050">
                <a:solidFill>
                  <a:schemeClr val="bg1"/>
                </a:solidFill>
              </a:defRPr>
            </a:lvl2pPr>
            <a:lvl3pPr>
              <a:defRPr sz="1050">
                <a:solidFill>
                  <a:schemeClr val="bg1"/>
                </a:solidFill>
              </a:defRPr>
            </a:lvl3pPr>
            <a:lvl4pPr>
              <a:defRPr sz="1050">
                <a:solidFill>
                  <a:schemeClr val="bg1"/>
                </a:solidFill>
              </a:defRPr>
            </a:lvl4pPr>
            <a:lvl5pPr>
              <a:defRPr sz="1050">
                <a:solidFill>
                  <a:schemeClr val="bg1"/>
                </a:solidFill>
              </a:defRPr>
            </a:lvl5pPr>
          </a:lstStyle>
          <a:p>
            <a:pPr lvl="0"/>
            <a:r>
              <a:rPr lang="en-AU" noProof="0"/>
              <a:t>Sub title</a:t>
            </a:r>
          </a:p>
        </p:txBody>
      </p:sp>
      <p:sp>
        <p:nvSpPr>
          <p:cNvPr id="15" name="Rectangle 14">
            <a:extLst>
              <a:ext uri="{FF2B5EF4-FFF2-40B4-BE49-F238E27FC236}">
                <a16:creationId xmlns:a16="http://schemas.microsoft.com/office/drawing/2014/main" id="{EB7E5717-4A4B-4326-9DF9-E98E0F676B18}"/>
              </a:ext>
            </a:extLst>
          </p:cNvPr>
          <p:cNvSpPr/>
          <p:nvPr userDrawn="1"/>
        </p:nvSpPr>
        <p:spPr>
          <a:xfrm>
            <a:off x="0" y="4408549"/>
            <a:ext cx="9145108" cy="736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7" name="Picture 6">
            <a:extLst>
              <a:ext uri="{FF2B5EF4-FFF2-40B4-BE49-F238E27FC236}">
                <a16:creationId xmlns:a16="http://schemas.microsoft.com/office/drawing/2014/main" id="{3ED92FA0-D373-4DB6-A1C3-7D915E4A55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90513" y="4642607"/>
            <a:ext cx="2148509" cy="269618"/>
          </a:xfrm>
          <a:prstGeom prst="rect">
            <a:avLst/>
          </a:prstGeom>
        </p:spPr>
      </p:pic>
    </p:spTree>
    <p:extLst>
      <p:ext uri="{BB962C8B-B14F-4D97-AF65-F5344CB8AC3E}">
        <p14:creationId xmlns:p14="http://schemas.microsoft.com/office/powerpoint/2010/main" val="38710780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895558339"/>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4" name="Object 3"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9B6FE79F-1C7D-4DCA-989A-AE2AD25E26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83" t="41842" r="283" b="17500"/>
          <a:stretch/>
        </p:blipFill>
        <p:spPr>
          <a:xfrm>
            <a:off x="-52113" y="2675951"/>
            <a:ext cx="9196113" cy="1708844"/>
          </a:xfrm>
          <a:prstGeom prst="rect">
            <a:avLst/>
          </a:prstGeom>
        </p:spPr>
      </p:pic>
      <p:pic>
        <p:nvPicPr>
          <p:cNvPr id="12" name="Picture 2">
            <a:extLst>
              <a:ext uri="{FF2B5EF4-FFF2-40B4-BE49-F238E27FC236}">
                <a16:creationId xmlns:a16="http://schemas.microsoft.com/office/drawing/2014/main" id="{7E5351E8-C919-47E1-B013-041C91499227}"/>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353" r="55096" b="52571"/>
          <a:stretch/>
        </p:blipFill>
        <p:spPr bwMode="auto">
          <a:xfrm>
            <a:off x="5037283" y="2675950"/>
            <a:ext cx="4106717" cy="170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Placeholder 10">
            <a:extLst>
              <a:ext uri="{FF2B5EF4-FFF2-40B4-BE49-F238E27FC236}">
                <a16:creationId xmlns:a16="http://schemas.microsoft.com/office/drawing/2014/main" id="{19961EEA-5365-49FB-9FE4-221AD1372A36}"/>
              </a:ext>
            </a:extLst>
          </p:cNvPr>
          <p:cNvSpPr>
            <a:spLocks noGrp="1"/>
          </p:cNvSpPr>
          <p:nvPr>
            <p:ph type="body" sz="quarter" idx="10" hasCustomPrompt="1"/>
          </p:nvPr>
        </p:nvSpPr>
        <p:spPr>
          <a:xfrm>
            <a:off x="498461" y="3111308"/>
            <a:ext cx="6300863" cy="810593"/>
          </a:xfrm>
        </p:spPr>
        <p:txBody>
          <a:bodyPr anchor="ctr" anchorCtr="0"/>
          <a:lstStyle>
            <a:lvl1pPr>
              <a:defRPr sz="2100">
                <a:solidFill>
                  <a:schemeClr val="bg1"/>
                </a:solidFill>
                <a:latin typeface="Segoe UI Semibold" panose="020B0702040204020203" pitchFamily="34" charset="0"/>
              </a:defRPr>
            </a:lvl1pPr>
            <a:lvl5pPr>
              <a:defRPr/>
            </a:lvl5pPr>
          </a:lstStyle>
          <a:p>
            <a:pPr lvl="0"/>
            <a:r>
              <a:rPr lang="en-AU" noProof="0"/>
              <a:t>Section title</a:t>
            </a:r>
          </a:p>
        </p:txBody>
      </p:sp>
      <p:pic>
        <p:nvPicPr>
          <p:cNvPr id="7" name="Picture 6">
            <a:extLst>
              <a:ext uri="{FF2B5EF4-FFF2-40B4-BE49-F238E27FC236}">
                <a16:creationId xmlns:a16="http://schemas.microsoft.com/office/drawing/2014/main" id="{FABC63BE-51CD-4C8A-9B73-603037E8810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97679" y="4806135"/>
            <a:ext cx="1503957" cy="188732"/>
          </a:xfrm>
          <a:prstGeom prst="rect">
            <a:avLst/>
          </a:prstGeom>
        </p:spPr>
      </p:pic>
    </p:spTree>
    <p:extLst>
      <p:ext uri="{BB962C8B-B14F-4D97-AF65-F5344CB8AC3E}">
        <p14:creationId xmlns:p14="http://schemas.microsoft.com/office/powerpoint/2010/main" val="14611667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81D97E-2D92-4F63-9844-FE842D2356AD}"/>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9" name="TextBox 8">
            <a:extLst>
              <a:ext uri="{FF2B5EF4-FFF2-40B4-BE49-F238E27FC236}">
                <a16:creationId xmlns:a16="http://schemas.microsoft.com/office/drawing/2014/main" id="{89D8AB5F-A2B3-451E-8432-4FAA6B62D30F}"/>
              </a:ext>
            </a:extLst>
          </p:cNvPr>
          <p:cNvSpPr txBox="1"/>
          <p:nvPr userDrawn="1"/>
        </p:nvSpPr>
        <p:spPr>
          <a:xfrm>
            <a:off x="498461" y="378002"/>
            <a:ext cx="8109209" cy="361734"/>
          </a:xfrm>
          <a:prstGeom prst="rect">
            <a:avLst/>
          </a:prstGeom>
          <a:noFill/>
        </p:spPr>
        <p:txBody>
          <a:bodyPr wrap="square" lIns="0" tIns="35100" rIns="0" bIns="35100" rtlCol="0" anchor="ctr" anchorCtr="0">
            <a:spAutoFit/>
          </a:bodyPr>
          <a:lstStyle/>
          <a:p>
            <a:pPr>
              <a:lnSpc>
                <a:spcPct val="90000"/>
              </a:lnSpc>
            </a:pPr>
            <a:r>
              <a:rPr lang="en-AU" sz="2100" noProof="0" dirty="0">
                <a:solidFill>
                  <a:schemeClr val="bg2"/>
                </a:solidFill>
                <a:latin typeface="+mj-lt"/>
              </a:rPr>
              <a:t>Contents</a:t>
            </a:r>
          </a:p>
        </p:txBody>
      </p:sp>
      <p:sp>
        <p:nvSpPr>
          <p:cNvPr id="10" name="TextBox 9">
            <a:extLst>
              <a:ext uri="{FF2B5EF4-FFF2-40B4-BE49-F238E27FC236}">
                <a16:creationId xmlns:a16="http://schemas.microsoft.com/office/drawing/2014/main" id="{2E4EC3BE-76D4-4204-A77D-2E784D29CCDB}"/>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1" name="Content Placeholder 1">
            <a:extLst>
              <a:ext uri="{FF2B5EF4-FFF2-40B4-BE49-F238E27FC236}">
                <a16:creationId xmlns:a16="http://schemas.microsoft.com/office/drawing/2014/main" id="{AAE22B1B-CBA5-45A1-ADF2-7C2E8D7703F4}"/>
              </a:ext>
            </a:extLst>
          </p:cNvPr>
          <p:cNvSpPr>
            <a:spLocks noGrp="1"/>
          </p:cNvSpPr>
          <p:nvPr>
            <p:ph sz="quarter" idx="13" hasCustomPrompt="1"/>
          </p:nvPr>
        </p:nvSpPr>
        <p:spPr>
          <a:xfrm>
            <a:off x="498462" y="1215000"/>
            <a:ext cx="8124319" cy="3294366"/>
          </a:xfrm>
        </p:spPr>
        <p:txBody>
          <a:bodyPr/>
          <a:lstStyle>
            <a:lvl1pPr marL="189000" marR="0" indent="-189000" algn="l" defTabSz="685762" rtl="0" eaLnBrk="1" fontAlgn="auto" latinLnBrk="0" hangingPunct="1">
              <a:lnSpc>
                <a:spcPct val="100000"/>
              </a:lnSpc>
              <a:spcBef>
                <a:spcPts val="300"/>
              </a:spcBef>
              <a:spcAft>
                <a:spcPts val="450"/>
              </a:spcAft>
              <a:buClrTx/>
              <a:buSzTx/>
              <a:buFont typeface="Arial" panose="020B0604020202020204" pitchFamily="34" charset="0"/>
              <a:buChar char="•"/>
              <a:tabLst/>
              <a:defRPr sz="1050">
                <a:solidFill>
                  <a:schemeClr val="bg2"/>
                </a:solidFill>
              </a:defRPr>
            </a:lvl1pPr>
            <a:lvl2pPr marL="324000" indent="-189000">
              <a:spcAft>
                <a:spcPts val="450"/>
              </a:spcAft>
              <a:buClrTx/>
              <a:buFont typeface="Arial" panose="020B0604020202020204" pitchFamily="34" charset="0"/>
              <a:buChar char="•"/>
              <a:defRPr sz="1050">
                <a:solidFill>
                  <a:schemeClr val="bg2"/>
                </a:solidFill>
              </a:defRPr>
            </a:lvl2pPr>
            <a:lvl3pPr marL="513000" indent="-243000">
              <a:spcAft>
                <a:spcPts val="450"/>
              </a:spcAft>
              <a:buClrTx/>
              <a:buFont typeface="Arial" panose="020B0604020202020204" pitchFamily="34" charset="0"/>
              <a:buChar char="•"/>
              <a:defRPr sz="1050">
                <a:solidFill>
                  <a:schemeClr val="bg2"/>
                </a:solidFill>
              </a:defRPr>
            </a:lvl3pPr>
            <a:lvl4pPr marL="607466" indent="0">
              <a:buClr>
                <a:schemeClr val="accent4"/>
              </a:buClr>
              <a:buFont typeface="+mj-lt"/>
              <a:buNone/>
              <a:defRPr/>
            </a:lvl4pPr>
          </a:lstStyle>
          <a:p>
            <a:pPr lvl="0"/>
            <a:r>
              <a:rPr lang="en-AU" noProof="0"/>
              <a:t>Insert table of contents</a:t>
            </a:r>
          </a:p>
          <a:p>
            <a:pPr lvl="1"/>
            <a:r>
              <a:rPr lang="en-AU" noProof="0"/>
              <a:t>Second line</a:t>
            </a:r>
          </a:p>
          <a:p>
            <a:pPr lvl="2"/>
            <a:r>
              <a:rPr lang="en-AU" noProof="0"/>
              <a:t>Third line</a:t>
            </a:r>
          </a:p>
        </p:txBody>
      </p:sp>
    </p:spTree>
    <p:extLst>
      <p:ext uri="{BB962C8B-B14F-4D97-AF65-F5344CB8AC3E}">
        <p14:creationId xmlns:p14="http://schemas.microsoft.com/office/powerpoint/2010/main" val="235748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gre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72886907"/>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7A2CA614-EB5B-4B1E-83E4-67DF548CDF1A}"/>
              </a:ext>
            </a:extLst>
          </p:cNvPr>
          <p:cNvSpPr/>
          <p:nvPr userDrawn="1"/>
        </p:nvSpPr>
        <p:spPr>
          <a:xfrm>
            <a:off x="0" y="1026000"/>
            <a:ext cx="9145108" cy="369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2" name="Picture 11">
            <a:extLst>
              <a:ext uri="{FF2B5EF4-FFF2-40B4-BE49-F238E27FC236}">
                <a16:creationId xmlns:a16="http://schemas.microsoft.com/office/drawing/2014/main" id="{585A1FD9-93B3-41D0-B05D-86A0AB625FA0}"/>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3" name="TextBox 12">
            <a:extLst>
              <a:ext uri="{FF2B5EF4-FFF2-40B4-BE49-F238E27FC236}">
                <a16:creationId xmlns:a16="http://schemas.microsoft.com/office/drawing/2014/main" id="{598F5FAE-6822-47F9-A076-F53FAD8D50D3}"/>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1">
            <a:extLst>
              <a:ext uri="{FF2B5EF4-FFF2-40B4-BE49-F238E27FC236}">
                <a16:creationId xmlns:a16="http://schemas.microsoft.com/office/drawing/2014/main" id="{64BE7D6B-D57C-43F5-8EF3-571D23354B3F}"/>
              </a:ext>
            </a:extLst>
          </p:cNvPr>
          <p:cNvSpPr>
            <a:spLocks noGrp="1"/>
          </p:cNvSpPr>
          <p:nvPr>
            <p:ph sz="quarter" idx="13" hasCustomPrompt="1"/>
          </p:nvPr>
        </p:nvSpPr>
        <p:spPr>
          <a:xfrm>
            <a:off x="498462" y="1215000"/>
            <a:ext cx="8124319" cy="3294366"/>
          </a:xfrm>
        </p:spPr>
        <p:txBody>
          <a:bodyPr/>
          <a:lstStyle>
            <a:lvl1pPr marL="189000" marR="0" indent="-189000" algn="l" defTabSz="685762" rtl="0" eaLnBrk="1" fontAlgn="auto" latinLnBrk="0" hangingPunct="1">
              <a:lnSpc>
                <a:spcPct val="100000"/>
              </a:lnSpc>
              <a:spcBef>
                <a:spcPts val="300"/>
              </a:spcBef>
              <a:spcAft>
                <a:spcPts val="450"/>
              </a:spcAft>
              <a:buClrTx/>
              <a:buSzTx/>
              <a:buFont typeface="Arial" panose="020B0604020202020204" pitchFamily="34" charset="0"/>
              <a:buChar char="•"/>
              <a:tabLst/>
              <a:defRPr sz="1050">
                <a:solidFill>
                  <a:schemeClr val="bg2"/>
                </a:solidFill>
              </a:defRPr>
            </a:lvl1pPr>
            <a:lvl2pPr marL="324000" indent="-189000">
              <a:spcAft>
                <a:spcPts val="450"/>
              </a:spcAft>
              <a:buClrTx/>
              <a:buFont typeface="Arial" panose="020B0604020202020204" pitchFamily="34" charset="0"/>
              <a:buChar char="•"/>
              <a:defRPr sz="1050">
                <a:solidFill>
                  <a:schemeClr val="bg2"/>
                </a:solidFill>
              </a:defRPr>
            </a:lvl2pPr>
            <a:lvl3pPr marL="513000" indent="-243000">
              <a:spcAft>
                <a:spcPts val="450"/>
              </a:spcAft>
              <a:buClrTx/>
              <a:buFont typeface="Arial" panose="020B0604020202020204" pitchFamily="34" charset="0"/>
              <a:buChar char="•"/>
              <a:defRPr sz="1050">
                <a:solidFill>
                  <a:schemeClr val="bg2"/>
                </a:solidFill>
              </a:defRPr>
            </a:lvl3pPr>
            <a:lvl4pPr marL="607466" indent="0">
              <a:buClr>
                <a:schemeClr val="accent4"/>
              </a:buClr>
              <a:buFont typeface="+mj-lt"/>
              <a:buNone/>
              <a:defRPr/>
            </a:lvl4pPr>
          </a:lstStyle>
          <a:p>
            <a:pPr lvl="0"/>
            <a:r>
              <a:rPr lang="en-AU" noProof="0"/>
              <a:t>Insert table of contents</a:t>
            </a:r>
          </a:p>
          <a:p>
            <a:pPr lvl="1"/>
            <a:r>
              <a:rPr lang="en-AU" noProof="0"/>
              <a:t>Second line</a:t>
            </a:r>
          </a:p>
          <a:p>
            <a:pPr lvl="2"/>
            <a:r>
              <a:rPr lang="en-AU" noProof="0"/>
              <a:t>Third line</a:t>
            </a:r>
          </a:p>
        </p:txBody>
      </p:sp>
      <p:sp>
        <p:nvSpPr>
          <p:cNvPr id="15" name="TextBox 14">
            <a:extLst>
              <a:ext uri="{FF2B5EF4-FFF2-40B4-BE49-F238E27FC236}">
                <a16:creationId xmlns:a16="http://schemas.microsoft.com/office/drawing/2014/main" id="{D491F433-57AD-46D7-B429-1E61DB5CB6F2}"/>
              </a:ext>
            </a:extLst>
          </p:cNvPr>
          <p:cNvSpPr txBox="1"/>
          <p:nvPr userDrawn="1"/>
        </p:nvSpPr>
        <p:spPr>
          <a:xfrm>
            <a:off x="498461" y="378002"/>
            <a:ext cx="8109209" cy="361734"/>
          </a:xfrm>
          <a:prstGeom prst="rect">
            <a:avLst/>
          </a:prstGeom>
          <a:noFill/>
        </p:spPr>
        <p:txBody>
          <a:bodyPr wrap="square" lIns="0" tIns="35100" rIns="0" bIns="35100" rtlCol="0" anchor="ctr" anchorCtr="0">
            <a:spAutoFit/>
          </a:bodyPr>
          <a:lstStyle/>
          <a:p>
            <a:pPr>
              <a:lnSpc>
                <a:spcPct val="90000"/>
              </a:lnSpc>
            </a:pPr>
            <a:r>
              <a:rPr lang="en-AU" sz="2100" noProof="0" dirty="0">
                <a:solidFill>
                  <a:schemeClr val="bg2"/>
                </a:solidFill>
                <a:latin typeface="+mj-lt"/>
              </a:rPr>
              <a:t>Contents</a:t>
            </a:r>
          </a:p>
        </p:txBody>
      </p:sp>
    </p:spTree>
    <p:extLst>
      <p:ext uri="{BB962C8B-B14F-4D97-AF65-F5344CB8AC3E}">
        <p14:creationId xmlns:p14="http://schemas.microsoft.com/office/powerpoint/2010/main" val="12806365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s blu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197907177"/>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7EE29BFB-EE74-489A-A437-E26554B32E60}"/>
              </a:ext>
            </a:extLst>
          </p:cNvPr>
          <p:cNvSpPr/>
          <p:nvPr userDrawn="1"/>
        </p:nvSpPr>
        <p:spPr>
          <a:xfrm>
            <a:off x="0" y="1026000"/>
            <a:ext cx="9145108" cy="369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1" name="Picture 10">
            <a:extLst>
              <a:ext uri="{FF2B5EF4-FFF2-40B4-BE49-F238E27FC236}">
                <a16:creationId xmlns:a16="http://schemas.microsoft.com/office/drawing/2014/main" id="{2A4D88CF-F1E7-4341-9268-17B7D255FD48}"/>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2" name="TextBox 11">
            <a:extLst>
              <a:ext uri="{FF2B5EF4-FFF2-40B4-BE49-F238E27FC236}">
                <a16:creationId xmlns:a16="http://schemas.microsoft.com/office/drawing/2014/main" id="{0B87F1CA-1C1A-4C15-9DAD-1C6E9A6CFF57}"/>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D05B618E-83A2-44B8-B03A-FFF7A2CC99F7}"/>
              </a:ext>
            </a:extLst>
          </p:cNvPr>
          <p:cNvSpPr txBox="1"/>
          <p:nvPr userDrawn="1"/>
        </p:nvSpPr>
        <p:spPr>
          <a:xfrm>
            <a:off x="498461" y="378002"/>
            <a:ext cx="8109209" cy="361734"/>
          </a:xfrm>
          <a:prstGeom prst="rect">
            <a:avLst/>
          </a:prstGeom>
          <a:noFill/>
        </p:spPr>
        <p:txBody>
          <a:bodyPr wrap="square" lIns="0" tIns="35100" rIns="0" bIns="35100" rtlCol="0" anchor="ctr" anchorCtr="0">
            <a:spAutoFit/>
          </a:bodyPr>
          <a:lstStyle/>
          <a:p>
            <a:pPr>
              <a:lnSpc>
                <a:spcPct val="90000"/>
              </a:lnSpc>
            </a:pPr>
            <a:r>
              <a:rPr lang="en-AU" sz="2100" noProof="0" dirty="0">
                <a:solidFill>
                  <a:schemeClr val="bg2"/>
                </a:solidFill>
                <a:latin typeface="+mj-lt"/>
              </a:rPr>
              <a:t>Contents</a:t>
            </a:r>
          </a:p>
        </p:txBody>
      </p:sp>
      <p:sp>
        <p:nvSpPr>
          <p:cNvPr id="14" name="Content Placeholder 1">
            <a:extLst>
              <a:ext uri="{FF2B5EF4-FFF2-40B4-BE49-F238E27FC236}">
                <a16:creationId xmlns:a16="http://schemas.microsoft.com/office/drawing/2014/main" id="{545DAD06-60D6-49F0-B8B4-BE6CDBC2B16E}"/>
              </a:ext>
            </a:extLst>
          </p:cNvPr>
          <p:cNvSpPr>
            <a:spLocks noGrp="1"/>
          </p:cNvSpPr>
          <p:nvPr>
            <p:ph sz="quarter" idx="13" hasCustomPrompt="1"/>
          </p:nvPr>
        </p:nvSpPr>
        <p:spPr>
          <a:xfrm>
            <a:off x="498462" y="1215000"/>
            <a:ext cx="8124319" cy="3294366"/>
          </a:xfrm>
        </p:spPr>
        <p:txBody>
          <a:bodyPr/>
          <a:lstStyle>
            <a:lvl1pPr marL="189000" marR="0" indent="-189000" algn="l" defTabSz="685762" rtl="0" eaLnBrk="1" fontAlgn="auto" latinLnBrk="0" hangingPunct="1">
              <a:lnSpc>
                <a:spcPct val="100000"/>
              </a:lnSpc>
              <a:spcBef>
                <a:spcPts val="300"/>
              </a:spcBef>
              <a:spcAft>
                <a:spcPts val="450"/>
              </a:spcAft>
              <a:buClrTx/>
              <a:buSzTx/>
              <a:buFont typeface="Arial" panose="020B0604020202020204" pitchFamily="34" charset="0"/>
              <a:buChar char="•"/>
              <a:tabLst/>
              <a:defRPr sz="1050">
                <a:solidFill>
                  <a:schemeClr val="bg1"/>
                </a:solidFill>
              </a:defRPr>
            </a:lvl1pPr>
            <a:lvl2pPr marL="324000" indent="-189000">
              <a:spcAft>
                <a:spcPts val="450"/>
              </a:spcAft>
              <a:buClrTx/>
              <a:buFont typeface="Arial" panose="020B0604020202020204" pitchFamily="34" charset="0"/>
              <a:buChar char="•"/>
              <a:defRPr sz="1050">
                <a:solidFill>
                  <a:schemeClr val="bg1"/>
                </a:solidFill>
              </a:defRPr>
            </a:lvl2pPr>
            <a:lvl3pPr marL="513000" indent="-243000">
              <a:spcAft>
                <a:spcPts val="450"/>
              </a:spcAft>
              <a:buClrTx/>
              <a:buFont typeface="Arial" panose="020B0604020202020204" pitchFamily="34" charset="0"/>
              <a:buChar char="•"/>
              <a:defRPr sz="1050">
                <a:solidFill>
                  <a:schemeClr val="bg1"/>
                </a:solidFill>
              </a:defRPr>
            </a:lvl3pPr>
            <a:lvl4pPr marL="607466" indent="0">
              <a:buClr>
                <a:schemeClr val="accent4"/>
              </a:buClr>
              <a:buFont typeface="+mj-lt"/>
              <a:buNone/>
              <a:defRPr/>
            </a:lvl4pPr>
          </a:lstStyle>
          <a:p>
            <a:pPr lvl="0"/>
            <a:r>
              <a:rPr lang="en-AU" noProof="0"/>
              <a:t>Insert table of contents</a:t>
            </a:r>
          </a:p>
          <a:p>
            <a:pPr lvl="1"/>
            <a:r>
              <a:rPr lang="en-AU" noProof="0"/>
              <a:t>Second line</a:t>
            </a:r>
          </a:p>
          <a:p>
            <a:pPr lvl="2"/>
            <a:r>
              <a:rPr lang="en-AU" noProof="0"/>
              <a:t>Third line</a:t>
            </a:r>
          </a:p>
        </p:txBody>
      </p:sp>
    </p:spTree>
    <p:extLst>
      <p:ext uri="{BB962C8B-B14F-4D97-AF65-F5344CB8AC3E}">
        <p14:creationId xmlns:p14="http://schemas.microsoft.com/office/powerpoint/2010/main" val="1863616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s gre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82223568"/>
              </p:ext>
            </p:ext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7A2CA614-EB5B-4B1E-83E4-67DF548CDF1A}"/>
              </a:ext>
            </a:extLst>
          </p:cNvPr>
          <p:cNvSpPr/>
          <p:nvPr userDrawn="1"/>
        </p:nvSpPr>
        <p:spPr>
          <a:xfrm>
            <a:off x="0" y="1026000"/>
            <a:ext cx="9145108" cy="369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12" name="Picture 11">
            <a:extLst>
              <a:ext uri="{FF2B5EF4-FFF2-40B4-BE49-F238E27FC236}">
                <a16:creationId xmlns:a16="http://schemas.microsoft.com/office/drawing/2014/main" id="{585A1FD9-93B3-41D0-B05D-86A0AB625FA0}"/>
              </a:ext>
            </a:extLst>
          </p:cNvPr>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3" name="TextBox 12">
            <a:extLst>
              <a:ext uri="{FF2B5EF4-FFF2-40B4-BE49-F238E27FC236}">
                <a16:creationId xmlns:a16="http://schemas.microsoft.com/office/drawing/2014/main" id="{598F5FAE-6822-47F9-A076-F53FAD8D50D3}"/>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4" name="Content Placeholder 1">
            <a:extLst>
              <a:ext uri="{FF2B5EF4-FFF2-40B4-BE49-F238E27FC236}">
                <a16:creationId xmlns:a16="http://schemas.microsoft.com/office/drawing/2014/main" id="{64BE7D6B-D57C-43F5-8EF3-571D23354B3F}"/>
              </a:ext>
            </a:extLst>
          </p:cNvPr>
          <p:cNvSpPr>
            <a:spLocks noGrp="1"/>
          </p:cNvSpPr>
          <p:nvPr>
            <p:ph sz="quarter" idx="13" hasCustomPrompt="1"/>
          </p:nvPr>
        </p:nvSpPr>
        <p:spPr>
          <a:xfrm>
            <a:off x="498462" y="1215000"/>
            <a:ext cx="8124319" cy="3294366"/>
          </a:xfrm>
        </p:spPr>
        <p:txBody>
          <a:bodyPr/>
          <a:lstStyle>
            <a:lvl1pPr marL="189000" marR="0" indent="-189000" algn="l" defTabSz="685762" rtl="0" eaLnBrk="1" fontAlgn="auto" latinLnBrk="0" hangingPunct="1">
              <a:lnSpc>
                <a:spcPct val="100000"/>
              </a:lnSpc>
              <a:spcBef>
                <a:spcPts val="300"/>
              </a:spcBef>
              <a:spcAft>
                <a:spcPts val="450"/>
              </a:spcAft>
              <a:buClrTx/>
              <a:buSzTx/>
              <a:buFont typeface="Arial" panose="020B0604020202020204" pitchFamily="34" charset="0"/>
              <a:buChar char="•"/>
              <a:tabLst/>
              <a:defRPr sz="1050">
                <a:solidFill>
                  <a:schemeClr val="bg2"/>
                </a:solidFill>
              </a:defRPr>
            </a:lvl1pPr>
            <a:lvl2pPr marL="324000" indent="-189000">
              <a:spcAft>
                <a:spcPts val="450"/>
              </a:spcAft>
              <a:buClrTx/>
              <a:buFont typeface="Arial" panose="020B0604020202020204" pitchFamily="34" charset="0"/>
              <a:buChar char="•"/>
              <a:defRPr sz="1050">
                <a:solidFill>
                  <a:schemeClr val="bg2"/>
                </a:solidFill>
              </a:defRPr>
            </a:lvl2pPr>
            <a:lvl3pPr marL="513000" indent="-243000">
              <a:spcAft>
                <a:spcPts val="450"/>
              </a:spcAft>
              <a:buClrTx/>
              <a:buFont typeface="Arial" panose="020B0604020202020204" pitchFamily="34" charset="0"/>
              <a:buChar char="•"/>
              <a:defRPr sz="1050">
                <a:solidFill>
                  <a:schemeClr val="bg2"/>
                </a:solidFill>
              </a:defRPr>
            </a:lvl3pPr>
            <a:lvl4pPr marL="607466" indent="0">
              <a:buClr>
                <a:schemeClr val="accent4"/>
              </a:buClr>
              <a:buFont typeface="+mj-lt"/>
              <a:buNone/>
              <a:defRPr/>
            </a:lvl4pPr>
          </a:lstStyle>
          <a:p>
            <a:pPr lvl="0"/>
            <a:r>
              <a:rPr lang="en-AU" noProof="0"/>
              <a:t>Insert table of contents</a:t>
            </a:r>
          </a:p>
          <a:p>
            <a:pPr lvl="1"/>
            <a:r>
              <a:rPr lang="en-AU" noProof="0"/>
              <a:t>Second line</a:t>
            </a:r>
          </a:p>
          <a:p>
            <a:pPr lvl="2"/>
            <a:r>
              <a:rPr lang="en-AU" noProof="0"/>
              <a:t>Third line</a:t>
            </a:r>
          </a:p>
        </p:txBody>
      </p:sp>
      <p:sp>
        <p:nvSpPr>
          <p:cNvPr id="15" name="TextBox 14">
            <a:extLst>
              <a:ext uri="{FF2B5EF4-FFF2-40B4-BE49-F238E27FC236}">
                <a16:creationId xmlns:a16="http://schemas.microsoft.com/office/drawing/2014/main" id="{D491F433-57AD-46D7-B429-1E61DB5CB6F2}"/>
              </a:ext>
            </a:extLst>
          </p:cNvPr>
          <p:cNvSpPr txBox="1"/>
          <p:nvPr userDrawn="1"/>
        </p:nvSpPr>
        <p:spPr>
          <a:xfrm>
            <a:off x="498461" y="378002"/>
            <a:ext cx="8109209" cy="361734"/>
          </a:xfrm>
          <a:prstGeom prst="rect">
            <a:avLst/>
          </a:prstGeom>
          <a:noFill/>
        </p:spPr>
        <p:txBody>
          <a:bodyPr wrap="square" lIns="0" tIns="35100" rIns="0" bIns="35100" rtlCol="0" anchor="ctr" anchorCtr="0">
            <a:spAutoFit/>
          </a:bodyPr>
          <a:lstStyle/>
          <a:p>
            <a:pPr>
              <a:lnSpc>
                <a:spcPct val="90000"/>
              </a:lnSpc>
            </a:pPr>
            <a:r>
              <a:rPr lang="en-AU" sz="2100" noProof="0" dirty="0">
                <a:solidFill>
                  <a:schemeClr val="bg2"/>
                </a:solidFill>
                <a:latin typeface="+mj-lt"/>
              </a:rPr>
              <a:t>Contents</a:t>
            </a:r>
          </a:p>
        </p:txBody>
      </p:sp>
    </p:spTree>
    <p:extLst>
      <p:ext uri="{BB962C8B-B14F-4D97-AF65-F5344CB8AC3E}">
        <p14:creationId xmlns:p14="http://schemas.microsoft.com/office/powerpoint/2010/main" val="821340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C6C17F2-A024-482A-8146-FB13A0F35D7A}"/>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pic>
        <p:nvPicPr>
          <p:cNvPr id="8" name="Picture 7">
            <a:extLst>
              <a:ext uri="{FF2B5EF4-FFF2-40B4-BE49-F238E27FC236}">
                <a16:creationId xmlns:a16="http://schemas.microsoft.com/office/drawing/2014/main" id="{21278569-4678-4707-B3C6-39D04B171385}"/>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9" name="Text Placeholder 2">
            <a:extLst>
              <a:ext uri="{FF2B5EF4-FFF2-40B4-BE49-F238E27FC236}">
                <a16:creationId xmlns:a16="http://schemas.microsoft.com/office/drawing/2014/main" id="{2ECA6CE3-0B2B-47E2-A990-2900604AB7A2}"/>
              </a:ext>
            </a:extLst>
          </p:cNvPr>
          <p:cNvSpPr>
            <a:spLocks noGrp="1"/>
          </p:cNvSpPr>
          <p:nvPr>
            <p:ph type="body" sz="quarter" idx="10" hasCustomPrompt="1"/>
          </p:nvPr>
        </p:nvSpPr>
        <p:spPr>
          <a:xfrm>
            <a:off x="498461" y="4427255"/>
            <a:ext cx="8141539" cy="230818"/>
          </a:xfrm>
        </p:spPr>
        <p:txBody>
          <a:bodyPr anchor="ctr">
            <a:spAutoFit/>
          </a:bodyPr>
          <a:lstStyle>
            <a:lvl1pPr>
              <a:defRPr sz="900"/>
            </a:lvl1pPr>
          </a:lstStyle>
          <a:p>
            <a:pPr lvl="0"/>
            <a:r>
              <a:rPr lang="en-AU" noProof="0"/>
              <a:t>Source</a:t>
            </a:r>
          </a:p>
        </p:txBody>
      </p:sp>
      <p:sp>
        <p:nvSpPr>
          <p:cNvPr id="10" name="TextBox 9">
            <a:extLst>
              <a:ext uri="{FF2B5EF4-FFF2-40B4-BE49-F238E27FC236}">
                <a16:creationId xmlns:a16="http://schemas.microsoft.com/office/drawing/2014/main" id="{AD9BE8BB-6352-4DDC-9AE7-15930DB33847}"/>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914879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blank with Titl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30768F6-38C3-44F8-A532-7298897BFE35}"/>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pic>
        <p:nvPicPr>
          <p:cNvPr id="13" name="Picture 12">
            <a:extLst>
              <a:ext uri="{FF2B5EF4-FFF2-40B4-BE49-F238E27FC236}">
                <a16:creationId xmlns:a16="http://schemas.microsoft.com/office/drawing/2014/main" id="{63F223CC-BD1B-42AF-8664-F17F51CF2297}"/>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4" name="Text Placeholder 2">
            <a:extLst>
              <a:ext uri="{FF2B5EF4-FFF2-40B4-BE49-F238E27FC236}">
                <a16:creationId xmlns:a16="http://schemas.microsoft.com/office/drawing/2014/main" id="{141BF8BE-74D5-46A5-88E6-BF7AF5C2B759}"/>
              </a:ext>
            </a:extLst>
          </p:cNvPr>
          <p:cNvSpPr>
            <a:spLocks noGrp="1"/>
          </p:cNvSpPr>
          <p:nvPr>
            <p:ph type="body" sz="quarter" idx="10" hasCustomPrompt="1"/>
          </p:nvPr>
        </p:nvSpPr>
        <p:spPr>
          <a:xfrm>
            <a:off x="498461" y="4427255"/>
            <a:ext cx="8141539" cy="230818"/>
          </a:xfrm>
        </p:spPr>
        <p:txBody>
          <a:bodyPr anchor="ctr">
            <a:spAutoFit/>
          </a:bodyPr>
          <a:lstStyle>
            <a:lvl1pPr>
              <a:defRPr sz="900"/>
            </a:lvl1pPr>
          </a:lstStyle>
          <a:p>
            <a:pPr lvl="0"/>
            <a:r>
              <a:rPr lang="en-AU" noProof="0"/>
              <a:t>Source</a:t>
            </a:r>
          </a:p>
        </p:txBody>
      </p:sp>
      <p:sp>
        <p:nvSpPr>
          <p:cNvPr id="15" name="TextBox 14">
            <a:extLst>
              <a:ext uri="{FF2B5EF4-FFF2-40B4-BE49-F238E27FC236}">
                <a16:creationId xmlns:a16="http://schemas.microsoft.com/office/drawing/2014/main" id="{25C3D7CE-F2BA-4359-836B-F6999F8C8D6A}"/>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6" name="Content Placeholder 1">
            <a:extLst>
              <a:ext uri="{FF2B5EF4-FFF2-40B4-BE49-F238E27FC236}">
                <a16:creationId xmlns:a16="http://schemas.microsoft.com/office/drawing/2014/main" id="{5B4B9677-3376-471A-9603-AF37C4464CEB}"/>
              </a:ext>
            </a:extLst>
          </p:cNvPr>
          <p:cNvSpPr>
            <a:spLocks noGrp="1"/>
          </p:cNvSpPr>
          <p:nvPr>
            <p:ph sz="quarter" idx="13"/>
          </p:nvPr>
        </p:nvSpPr>
        <p:spPr>
          <a:xfrm>
            <a:off x="498461" y="1215000"/>
            <a:ext cx="8141539" cy="3051000"/>
          </a:xfrm>
        </p:spPr>
        <p:txBody>
          <a:bodyPr/>
          <a:lstStyle>
            <a:lvl1pPr marL="0" marR="0" indent="0" algn="l" defTabSz="685762" rtl="0" eaLnBrk="1" fontAlgn="auto" latinLnBrk="0" hangingPunct="1">
              <a:lnSpc>
                <a:spcPct val="100000"/>
              </a:lnSpc>
              <a:spcBef>
                <a:spcPts val="900"/>
              </a:spcBef>
              <a:spcAft>
                <a:spcPts val="0"/>
              </a:spcAft>
              <a:buClrTx/>
              <a:buSzTx/>
              <a:buFont typeface="Arial" pitchFamily="34" charset="0"/>
              <a:buNone/>
              <a:tabLst/>
              <a:defRPr sz="1050">
                <a:solidFill>
                  <a:schemeClr val="bg2"/>
                </a:solidFill>
              </a:defRPr>
            </a:lvl1pPr>
            <a:lvl2pPr marL="135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sz="1050">
                <a:solidFill>
                  <a:schemeClr val="bg2"/>
                </a:solidFill>
              </a:defRPr>
            </a:lvl2pPr>
            <a:lvl3pPr marL="378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sz="1050">
                <a:solidFill>
                  <a:schemeClr val="bg2"/>
                </a:solidFill>
              </a:defRPr>
            </a:lvl3pPr>
            <a:lvl4pPr marL="621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a:lvl4pPr>
            <a:lvl5pPr marL="837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a:lvl5pPr>
          </a:lstStyle>
          <a:p>
            <a:pPr marL="0" marR="0" lvl="0"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Click to edit Master text styles</a:t>
            </a:r>
          </a:p>
          <a:p>
            <a:pPr marL="0" marR="0" lvl="1"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Second level</a:t>
            </a:r>
          </a:p>
          <a:p>
            <a:pPr marL="0" marR="0" lvl="2"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Third level</a:t>
            </a:r>
          </a:p>
          <a:p>
            <a:pPr marL="0" marR="0" lvl="3"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Fourth level</a:t>
            </a:r>
          </a:p>
          <a:p>
            <a:pPr marL="0" marR="0" lvl="4"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Fifth level</a:t>
            </a:r>
            <a:endParaRPr kumimoji="0" lang="en-AU" sz="1050" b="0" i="0" u="none" strike="noStrike" kern="1200" cap="none" spc="0" normalizeH="0" baseline="0" noProof="0">
              <a:ln>
                <a:noFill/>
              </a:ln>
              <a:solidFill>
                <a:srgbClr val="00264D"/>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012722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4 page content_no sub_content hea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466" y="1191"/>
          <a:ext cx="1466" cy="1191"/>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466" y="1191"/>
                        <a:ext cx="1466" cy="1191"/>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46539" cy="11906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AU" sz="2100" b="0" i="0" baseline="0" dirty="0">
              <a:latin typeface="Segoe UI Semibold"/>
              <a:ea typeface="+mj-ea"/>
              <a:cs typeface="+mj-cs"/>
              <a:sym typeface="Segoe UI Semibold"/>
            </a:endParaRPr>
          </a:p>
        </p:txBody>
      </p:sp>
      <p:sp>
        <p:nvSpPr>
          <p:cNvPr id="7" name="Title 1"/>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pic>
        <p:nvPicPr>
          <p:cNvPr id="21" name="Picture 20"/>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3" name="Text Placeholder 2"/>
          <p:cNvSpPr>
            <a:spLocks noGrp="1"/>
          </p:cNvSpPr>
          <p:nvPr>
            <p:ph type="body" sz="quarter" idx="10" hasCustomPrompt="1"/>
          </p:nvPr>
        </p:nvSpPr>
        <p:spPr>
          <a:xfrm>
            <a:off x="498461" y="4427255"/>
            <a:ext cx="8141539" cy="230818"/>
          </a:xfrm>
        </p:spPr>
        <p:txBody>
          <a:bodyPr anchor="ctr">
            <a:spAutoFit/>
          </a:bodyPr>
          <a:lstStyle>
            <a:lvl1pPr>
              <a:defRPr sz="900"/>
            </a:lvl1pPr>
          </a:lstStyle>
          <a:p>
            <a:pPr lvl="0"/>
            <a:r>
              <a:rPr lang="en-AU" noProof="0"/>
              <a:t>Source</a:t>
            </a:r>
          </a:p>
        </p:txBody>
      </p:sp>
      <p:sp>
        <p:nvSpPr>
          <p:cNvPr id="5" name="TextBox 4"/>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Content Placeholder 3">
            <a:extLst>
              <a:ext uri="{FF2B5EF4-FFF2-40B4-BE49-F238E27FC236}">
                <a16:creationId xmlns:a16="http://schemas.microsoft.com/office/drawing/2014/main" id="{802E6A79-0037-44DD-8651-CBF292ED854F}"/>
              </a:ext>
            </a:extLst>
          </p:cNvPr>
          <p:cNvSpPr>
            <a:spLocks noGrp="1"/>
          </p:cNvSpPr>
          <p:nvPr>
            <p:ph sz="quarter" idx="12"/>
          </p:nvPr>
        </p:nvSpPr>
        <p:spPr>
          <a:xfrm>
            <a:off x="498462" y="1526381"/>
            <a:ext cx="8141539" cy="2739618"/>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0" name="Text Placeholder 4">
            <a:extLst>
              <a:ext uri="{FF2B5EF4-FFF2-40B4-BE49-F238E27FC236}">
                <a16:creationId xmlns:a16="http://schemas.microsoft.com/office/drawing/2014/main" id="{FEAC0F1C-4096-437F-8942-DC5A70BD1921}"/>
              </a:ext>
            </a:extLst>
          </p:cNvPr>
          <p:cNvSpPr>
            <a:spLocks noGrp="1"/>
          </p:cNvSpPr>
          <p:nvPr>
            <p:ph type="body" sz="quarter" idx="13" hasCustomPrompt="1"/>
          </p:nvPr>
        </p:nvSpPr>
        <p:spPr>
          <a:xfrm>
            <a:off x="499696" y="1221582"/>
            <a:ext cx="8146073" cy="184666"/>
          </a:xfrm>
        </p:spPr>
        <p:txBody>
          <a:bodyPr vert="horz" lIns="0" tIns="0" rIns="0" bIns="0" rtlCol="0" anchor="t" anchorCtr="0">
            <a:spAutoFit/>
          </a:bodyPr>
          <a:lstStyle>
            <a:lvl1pPr>
              <a:defRPr lang="en-AU" sz="1200" dirty="0">
                <a:solidFill>
                  <a:schemeClr val="bg2"/>
                </a:solidFill>
                <a:latin typeface="Segoe UI Semibold" panose="020B0702040204020203" pitchFamily="34" charset="0"/>
                <a:cs typeface="Segoe UI Semibold" panose="020B0702040204020203" pitchFamily="34" charset="0"/>
              </a:defRPr>
            </a:lvl1pPr>
          </a:lstStyle>
          <a:p>
            <a:pPr lvl="0"/>
            <a:r>
              <a:rPr lang="en-US"/>
              <a:t>Content heading</a:t>
            </a:r>
            <a:endParaRPr lang="en-AU"/>
          </a:p>
        </p:txBody>
      </p:sp>
    </p:spTree>
    <p:extLst>
      <p:ext uri="{BB962C8B-B14F-4D97-AF65-F5344CB8AC3E}">
        <p14:creationId xmlns:p14="http://schemas.microsoft.com/office/powerpoint/2010/main" val="28965122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4 page content_no sub_content head_units">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466" y="1191"/>
          <a:ext cx="1466" cy="1191"/>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4" name="Object 3" hidden="1"/>
                      <p:cNvPicPr/>
                      <p:nvPr/>
                    </p:nvPicPr>
                    <p:blipFill>
                      <a:blip r:embed="rId5"/>
                      <a:stretch>
                        <a:fillRect/>
                      </a:stretch>
                    </p:blipFill>
                    <p:spPr>
                      <a:xfrm>
                        <a:off x="1466" y="1191"/>
                        <a:ext cx="1466" cy="1191"/>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46539" cy="11906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lnSpc>
                <a:spcPct val="90000"/>
              </a:lnSpc>
              <a:spcBef>
                <a:spcPct val="0"/>
              </a:spcBef>
              <a:spcAft>
                <a:spcPct val="0"/>
              </a:spcAft>
            </a:pPr>
            <a:endParaRPr lang="en-AU" sz="2100" b="0" i="0" baseline="0" dirty="0">
              <a:latin typeface="Segoe UI Semibold"/>
              <a:ea typeface="+mj-ea"/>
              <a:cs typeface="+mj-cs"/>
              <a:sym typeface="Segoe UI Semibold"/>
            </a:endParaRPr>
          </a:p>
        </p:txBody>
      </p:sp>
      <p:sp>
        <p:nvSpPr>
          <p:cNvPr id="7" name="Title 1"/>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pic>
        <p:nvPicPr>
          <p:cNvPr id="21" name="Picture 20"/>
          <p:cNvPicPr>
            <a:picLocks/>
          </p:cNvPicPr>
          <p:nvPr userDrawn="1"/>
        </p:nvPicPr>
        <p:blipFill>
          <a:blip r:embed="rId6"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3" name="Text Placeholder 2"/>
          <p:cNvSpPr>
            <a:spLocks noGrp="1"/>
          </p:cNvSpPr>
          <p:nvPr>
            <p:ph type="body" sz="quarter" idx="10" hasCustomPrompt="1"/>
          </p:nvPr>
        </p:nvSpPr>
        <p:spPr>
          <a:xfrm>
            <a:off x="498461" y="4427255"/>
            <a:ext cx="8141539" cy="230818"/>
          </a:xfrm>
        </p:spPr>
        <p:txBody>
          <a:bodyPr anchor="ctr">
            <a:spAutoFit/>
          </a:bodyPr>
          <a:lstStyle>
            <a:lvl1pPr>
              <a:defRPr sz="900"/>
            </a:lvl1pPr>
          </a:lstStyle>
          <a:p>
            <a:pPr lvl="0"/>
            <a:r>
              <a:rPr lang="en-AU" noProof="0"/>
              <a:t>Source</a:t>
            </a:r>
          </a:p>
        </p:txBody>
      </p:sp>
      <p:sp>
        <p:nvSpPr>
          <p:cNvPr id="5" name="TextBox 4"/>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Content Placeholder 3">
            <a:extLst>
              <a:ext uri="{FF2B5EF4-FFF2-40B4-BE49-F238E27FC236}">
                <a16:creationId xmlns:a16="http://schemas.microsoft.com/office/drawing/2014/main" id="{802E6A79-0037-44DD-8651-CBF292ED854F}"/>
              </a:ext>
            </a:extLst>
          </p:cNvPr>
          <p:cNvSpPr>
            <a:spLocks noGrp="1"/>
          </p:cNvSpPr>
          <p:nvPr>
            <p:ph sz="quarter" idx="12"/>
          </p:nvPr>
        </p:nvSpPr>
        <p:spPr>
          <a:xfrm>
            <a:off x="498462" y="1776550"/>
            <a:ext cx="8141539" cy="2489450"/>
          </a:xfrm>
          <a:prstGeom prst="rect">
            <a:avLst/>
          </a:prstGeom>
        </p:spPr>
        <p:txBody>
          <a:bodyPr/>
          <a:lstStyle>
            <a:lvl1pPr>
              <a:defRPr>
                <a:solidFill>
                  <a:schemeClr val="bg2"/>
                </a:solidFill>
              </a:defRPr>
            </a:lvl1pPr>
            <a:lvl2pPr>
              <a:buClrTx/>
              <a:defRPr>
                <a:solidFill>
                  <a:schemeClr val="bg2"/>
                </a:solidFill>
              </a:defRPr>
            </a:lvl2pPr>
            <a:lvl3pPr>
              <a:buClrTx/>
              <a:defRPr>
                <a:solidFill>
                  <a:schemeClr val="bg2"/>
                </a:solidFill>
              </a:defRPr>
            </a:lvl3pPr>
            <a:lvl4pPr>
              <a:buClrTx/>
              <a:defRPr>
                <a:solidFill>
                  <a:schemeClr val="bg2"/>
                </a:solidFill>
              </a:defRPr>
            </a:lvl4pPr>
            <a:lvl5pPr>
              <a:buClrTx/>
              <a:defRPr>
                <a:solidFill>
                  <a:schemeClr val="bg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0" name="Text Placeholder 4">
            <a:extLst>
              <a:ext uri="{FF2B5EF4-FFF2-40B4-BE49-F238E27FC236}">
                <a16:creationId xmlns:a16="http://schemas.microsoft.com/office/drawing/2014/main" id="{FEAC0F1C-4096-437F-8942-DC5A70BD1921}"/>
              </a:ext>
            </a:extLst>
          </p:cNvPr>
          <p:cNvSpPr>
            <a:spLocks noGrp="1"/>
          </p:cNvSpPr>
          <p:nvPr>
            <p:ph type="body" sz="quarter" idx="13" hasCustomPrompt="1"/>
          </p:nvPr>
        </p:nvSpPr>
        <p:spPr>
          <a:xfrm>
            <a:off x="499696" y="1221582"/>
            <a:ext cx="8146073" cy="184666"/>
          </a:xfrm>
        </p:spPr>
        <p:txBody>
          <a:bodyPr vert="horz" lIns="0" tIns="0" rIns="0" bIns="0" rtlCol="0" anchor="t" anchorCtr="0">
            <a:spAutoFit/>
          </a:bodyPr>
          <a:lstStyle>
            <a:lvl1pPr>
              <a:defRPr lang="en-AU" sz="1200" dirty="0">
                <a:solidFill>
                  <a:schemeClr val="bg2"/>
                </a:solidFill>
                <a:latin typeface="Segoe UI Semibold" panose="020B0702040204020203" pitchFamily="34" charset="0"/>
                <a:cs typeface="Segoe UI Semibold" panose="020B0702040204020203" pitchFamily="34" charset="0"/>
              </a:defRPr>
            </a:lvl1pPr>
          </a:lstStyle>
          <a:p>
            <a:pPr lvl="0"/>
            <a:r>
              <a:rPr lang="en-US"/>
              <a:t>Content heading</a:t>
            </a:r>
            <a:endParaRPr lang="en-AU"/>
          </a:p>
        </p:txBody>
      </p:sp>
      <p:sp>
        <p:nvSpPr>
          <p:cNvPr id="11" name="Text Placeholder 4">
            <a:extLst>
              <a:ext uri="{FF2B5EF4-FFF2-40B4-BE49-F238E27FC236}">
                <a16:creationId xmlns:a16="http://schemas.microsoft.com/office/drawing/2014/main" id="{E04E09A2-5A41-46AE-B74F-78B620C6A11E}"/>
              </a:ext>
            </a:extLst>
          </p:cNvPr>
          <p:cNvSpPr>
            <a:spLocks noGrp="1"/>
          </p:cNvSpPr>
          <p:nvPr>
            <p:ph type="body" sz="quarter" idx="14" hasCustomPrompt="1"/>
          </p:nvPr>
        </p:nvSpPr>
        <p:spPr>
          <a:xfrm>
            <a:off x="500956" y="1478618"/>
            <a:ext cx="8146073" cy="161583"/>
          </a:xfrm>
        </p:spPr>
        <p:txBody>
          <a:bodyPr vert="horz" lIns="0" tIns="0" rIns="0" bIns="0" rtlCol="0" anchor="t" anchorCtr="0">
            <a:spAutoFit/>
          </a:bodyPr>
          <a:lstStyle>
            <a:lvl1pPr>
              <a:defRPr lang="en-AU" sz="1050" dirty="0">
                <a:solidFill>
                  <a:schemeClr val="bg2"/>
                </a:solidFill>
                <a:latin typeface="Segoe UI Semibold" panose="020B0702040204020203" pitchFamily="34" charset="0"/>
                <a:cs typeface="Segoe UI Semibold" panose="020B0702040204020203" pitchFamily="34" charset="0"/>
              </a:defRPr>
            </a:lvl1pPr>
          </a:lstStyle>
          <a:p>
            <a:pPr lvl="0"/>
            <a:r>
              <a:rPr lang="en-US"/>
              <a:t>Units</a:t>
            </a:r>
            <a:endParaRPr lang="en-AU"/>
          </a:p>
        </p:txBody>
      </p:sp>
    </p:spTree>
    <p:extLst>
      <p:ext uri="{BB962C8B-B14F-4D97-AF65-F5344CB8AC3E}">
        <p14:creationId xmlns:p14="http://schemas.microsoft.com/office/powerpoint/2010/main" val="13489540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3ED33B-85F9-4344-B09D-D52214ED2AF6}"/>
              </a:ext>
            </a:extLst>
          </p:cNvPr>
          <p:cNvSpPr/>
          <p:nvPr userDrawn="1"/>
        </p:nvSpPr>
        <p:spPr>
          <a:xfrm>
            <a:off x="0" y="1026000"/>
            <a:ext cx="9145108" cy="369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8" name="Picture 7">
            <a:extLst>
              <a:ext uri="{FF2B5EF4-FFF2-40B4-BE49-F238E27FC236}">
                <a16:creationId xmlns:a16="http://schemas.microsoft.com/office/drawing/2014/main" id="{166EC9AD-CF61-40A1-9380-29DEA1485652}"/>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9" name="TextBox 8">
            <a:extLst>
              <a:ext uri="{FF2B5EF4-FFF2-40B4-BE49-F238E27FC236}">
                <a16:creationId xmlns:a16="http://schemas.microsoft.com/office/drawing/2014/main" id="{06998A2C-5284-437F-BD49-B25DB31FF0ED}"/>
              </a:ext>
            </a:extLst>
          </p:cNvPr>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0" name="Content Placeholder 3">
            <a:extLst>
              <a:ext uri="{FF2B5EF4-FFF2-40B4-BE49-F238E27FC236}">
                <a16:creationId xmlns:a16="http://schemas.microsoft.com/office/drawing/2014/main" id="{CA00EF9A-2FDC-4FE7-9D35-ECDACCDB3416}"/>
              </a:ext>
            </a:extLst>
          </p:cNvPr>
          <p:cNvSpPr>
            <a:spLocks noGrp="1"/>
          </p:cNvSpPr>
          <p:nvPr>
            <p:ph sz="quarter" idx="12"/>
          </p:nvPr>
        </p:nvSpPr>
        <p:spPr>
          <a:xfrm>
            <a:off x="498462" y="1214999"/>
            <a:ext cx="8141539" cy="3051000"/>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1" name="Text Placeholder 2">
            <a:extLst>
              <a:ext uri="{FF2B5EF4-FFF2-40B4-BE49-F238E27FC236}">
                <a16:creationId xmlns:a16="http://schemas.microsoft.com/office/drawing/2014/main" id="{75310BF7-1CEB-46D9-8178-E0683C925D0D}"/>
              </a:ext>
            </a:extLst>
          </p:cNvPr>
          <p:cNvSpPr>
            <a:spLocks noGrp="1"/>
          </p:cNvSpPr>
          <p:nvPr>
            <p:ph type="body" sz="quarter" idx="31" hasCustomPrompt="1"/>
          </p:nvPr>
        </p:nvSpPr>
        <p:spPr>
          <a:xfrm>
            <a:off x="498461" y="4400558"/>
            <a:ext cx="8141539" cy="230818"/>
          </a:xfrm>
        </p:spPr>
        <p:txBody>
          <a:bodyPr anchor="ctr">
            <a:spAutoFit/>
          </a:bodyPr>
          <a:lstStyle>
            <a:lvl1pPr>
              <a:defRPr sz="900">
                <a:solidFill>
                  <a:schemeClr val="bg1"/>
                </a:solidFill>
              </a:defRPr>
            </a:lvl1pPr>
          </a:lstStyle>
          <a:p>
            <a:pPr lvl="0"/>
            <a:r>
              <a:rPr lang="en-AU" noProof="0"/>
              <a:t>Source</a:t>
            </a:r>
          </a:p>
        </p:txBody>
      </p:sp>
      <p:sp>
        <p:nvSpPr>
          <p:cNvPr id="12" name="Title 1">
            <a:extLst>
              <a:ext uri="{FF2B5EF4-FFF2-40B4-BE49-F238E27FC236}">
                <a16:creationId xmlns:a16="http://schemas.microsoft.com/office/drawing/2014/main" id="{9FC011B4-DA16-44A6-AD92-68CDEA2F82F0}"/>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1660963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4 page content blue_no sub_content hea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E247F6-39DC-4443-9F8F-E9D7771A7078}"/>
              </a:ext>
            </a:extLst>
          </p:cNvPr>
          <p:cNvSpPr/>
          <p:nvPr userDrawn="1"/>
        </p:nvSpPr>
        <p:spPr>
          <a:xfrm>
            <a:off x="0" y="1026000"/>
            <a:ext cx="9145108" cy="369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graphicFrame>
        <p:nvGraphicFramePr>
          <p:cNvPr id="2" name="Object 1" hidden="1"/>
          <p:cNvGraphicFramePr>
            <a:graphicFrameLocks noChangeAspect="1"/>
          </p:cNvGraphicFramePr>
          <p:nvPr userDrawn="1">
            <p:custDataLst>
              <p:tags r:id="rId1"/>
            </p:custData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4" name="Picture 3"/>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7" name="TextBox 6"/>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 Placeholder 2"/>
          <p:cNvSpPr>
            <a:spLocks noGrp="1"/>
          </p:cNvSpPr>
          <p:nvPr>
            <p:ph type="body" sz="quarter" idx="31" hasCustomPrompt="1"/>
          </p:nvPr>
        </p:nvSpPr>
        <p:spPr>
          <a:xfrm>
            <a:off x="498461" y="4400558"/>
            <a:ext cx="8141539" cy="230818"/>
          </a:xfrm>
        </p:spPr>
        <p:txBody>
          <a:bodyPr anchor="ctr">
            <a:spAutoFit/>
          </a:bodyPr>
          <a:lstStyle>
            <a:lvl1pPr>
              <a:defRPr sz="900">
                <a:solidFill>
                  <a:schemeClr val="bg1"/>
                </a:solidFill>
              </a:defRPr>
            </a:lvl1pPr>
          </a:lstStyle>
          <a:p>
            <a:pPr lvl="0"/>
            <a:r>
              <a:rPr lang="en-AU" noProof="0"/>
              <a:t>Source</a:t>
            </a:r>
          </a:p>
        </p:txBody>
      </p:sp>
      <p:sp>
        <p:nvSpPr>
          <p:cNvPr id="10" name="Title 1">
            <a:extLst>
              <a:ext uri="{FF2B5EF4-FFF2-40B4-BE49-F238E27FC236}">
                <a16:creationId xmlns:a16="http://schemas.microsoft.com/office/drawing/2014/main" id="{A3F1DE0C-13EB-4B43-824F-69C3FDCA09C3}"/>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9" name="Content Placeholder 3">
            <a:extLst>
              <a:ext uri="{FF2B5EF4-FFF2-40B4-BE49-F238E27FC236}">
                <a16:creationId xmlns:a16="http://schemas.microsoft.com/office/drawing/2014/main" id="{AADC5A96-FA16-4344-93CF-6748E16C13BA}"/>
              </a:ext>
            </a:extLst>
          </p:cNvPr>
          <p:cNvSpPr>
            <a:spLocks noGrp="1"/>
          </p:cNvSpPr>
          <p:nvPr>
            <p:ph sz="quarter" idx="12"/>
          </p:nvPr>
        </p:nvSpPr>
        <p:spPr>
          <a:xfrm>
            <a:off x="498462" y="1526381"/>
            <a:ext cx="8141539" cy="2739618"/>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4">
            <a:extLst>
              <a:ext uri="{FF2B5EF4-FFF2-40B4-BE49-F238E27FC236}">
                <a16:creationId xmlns:a16="http://schemas.microsoft.com/office/drawing/2014/main" id="{F1F7953F-536E-416B-932F-2064350E1198}"/>
              </a:ext>
            </a:extLst>
          </p:cNvPr>
          <p:cNvSpPr>
            <a:spLocks noGrp="1"/>
          </p:cNvSpPr>
          <p:nvPr>
            <p:ph type="body" sz="quarter" idx="13" hasCustomPrompt="1"/>
          </p:nvPr>
        </p:nvSpPr>
        <p:spPr>
          <a:xfrm>
            <a:off x="499696" y="1221582"/>
            <a:ext cx="8146073" cy="184666"/>
          </a:xfrm>
        </p:spPr>
        <p:txBody>
          <a:bodyPr vert="horz" lIns="0" tIns="0" rIns="0" bIns="0" rtlCol="0" anchor="t" anchorCtr="0">
            <a:spAutoFit/>
          </a:bodyPr>
          <a:lstStyle>
            <a:lvl1pPr>
              <a:defRPr lang="en-AU" sz="1200" dirty="0">
                <a:solidFill>
                  <a:schemeClr val="bg1"/>
                </a:solidFill>
                <a:latin typeface="Segoe UI Semibold" panose="020B0702040204020203" pitchFamily="34" charset="0"/>
                <a:cs typeface="Segoe UI Semibold" panose="020B0702040204020203" pitchFamily="34" charset="0"/>
              </a:defRPr>
            </a:lvl1pPr>
          </a:lstStyle>
          <a:p>
            <a:pPr lvl="0"/>
            <a:r>
              <a:rPr lang="en-US"/>
              <a:t>Content heading</a:t>
            </a:r>
            <a:endParaRPr lang="en-AU"/>
          </a:p>
        </p:txBody>
      </p:sp>
    </p:spTree>
    <p:extLst>
      <p:ext uri="{BB962C8B-B14F-4D97-AF65-F5344CB8AC3E}">
        <p14:creationId xmlns:p14="http://schemas.microsoft.com/office/powerpoint/2010/main" val="36806188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4 page content blue_no sub_content head_uni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4E247F6-39DC-4443-9F8F-E9D7771A7078}"/>
              </a:ext>
            </a:extLst>
          </p:cNvPr>
          <p:cNvSpPr/>
          <p:nvPr userDrawn="1"/>
        </p:nvSpPr>
        <p:spPr>
          <a:xfrm>
            <a:off x="0" y="1026000"/>
            <a:ext cx="9145108" cy="369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graphicFrame>
        <p:nvGraphicFramePr>
          <p:cNvPr id="2" name="Object 1" hidden="1"/>
          <p:cNvGraphicFramePr>
            <a:graphicFrameLocks noChangeAspect="1"/>
          </p:cNvGraphicFramePr>
          <p:nvPr userDrawn="1">
            <p:custDataLst>
              <p:tags r:id="rId1"/>
            </p:custDataLst>
          </p:nvPr>
        </p:nvGraphicFramePr>
        <p:xfrm>
          <a:off x="1467" y="1192"/>
          <a:ext cx="1465" cy="1190"/>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467" y="1192"/>
                        <a:ext cx="1465" cy="1190"/>
                      </a:xfrm>
                      <a:prstGeom prst="rect">
                        <a:avLst/>
                      </a:prstGeom>
                    </p:spPr>
                  </p:pic>
                </p:oleObj>
              </mc:Fallback>
            </mc:AlternateContent>
          </a:graphicData>
        </a:graphic>
      </p:graphicFrame>
      <p:pic>
        <p:nvPicPr>
          <p:cNvPr id="4" name="Picture 3"/>
          <p:cNvPicPr>
            <a:picLocks/>
          </p:cNvPicPr>
          <p:nvPr userDrawn="1"/>
        </p:nvPicPr>
        <p:blipFill>
          <a:blip r:embed="rId5"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7" name="TextBox 6"/>
          <p:cNvSpPr txBox="1"/>
          <p:nvPr userDrawn="1"/>
        </p:nvSpPr>
        <p:spPr>
          <a:xfrm>
            <a:off x="8161321" y="4794272"/>
            <a:ext cx="731159" cy="230832"/>
          </a:xfrm>
          <a:prstGeom prst="rect">
            <a:avLst/>
          </a:prstGeom>
          <a:noFill/>
        </p:spPr>
        <p:txBody>
          <a:bodyPr wrap="square" rtlCol="0">
            <a:spAutoFit/>
          </a:bodyPr>
          <a:lstStyle/>
          <a:p>
            <a:pPr algn="r"/>
            <a:fld id="{6E8856DA-B77A-4A94-8E84-45BF77D9376B}" type="slidenum">
              <a:rPr lang="en-AU" sz="900" noProof="0" smtClean="0">
                <a:solidFill>
                  <a:schemeClr val="accent3"/>
                </a:solidFill>
                <a:latin typeface="Segoe UI" panose="020B0502040204020203" pitchFamily="34" charset="0"/>
                <a:ea typeface="Segoe UI" panose="020B0502040204020203" pitchFamily="34" charset="0"/>
                <a:cs typeface="Segoe UI" panose="020B0502040204020203" pitchFamily="34" charset="0"/>
              </a:rPr>
              <a:pPr algn="r"/>
              <a:t>‹#›</a:t>
            </a:fld>
            <a:endParaRPr lang="en-AU" sz="900" noProof="0" dirty="0">
              <a:solidFill>
                <a:schemeClr val="accent3"/>
              </a:solidFill>
              <a:latin typeface="Segoe UI" panose="020B0502040204020203" pitchFamily="34" charset="0"/>
              <a:ea typeface="Segoe UI" panose="020B0502040204020203" pitchFamily="34" charset="0"/>
              <a:cs typeface="Segoe UI" panose="020B0502040204020203" pitchFamily="34" charset="0"/>
            </a:endParaRPr>
          </a:p>
        </p:txBody>
      </p:sp>
      <p:sp>
        <p:nvSpPr>
          <p:cNvPr id="13" name="Text Placeholder 2"/>
          <p:cNvSpPr>
            <a:spLocks noGrp="1"/>
          </p:cNvSpPr>
          <p:nvPr>
            <p:ph type="body" sz="quarter" idx="31" hasCustomPrompt="1"/>
          </p:nvPr>
        </p:nvSpPr>
        <p:spPr>
          <a:xfrm>
            <a:off x="498461" y="4400558"/>
            <a:ext cx="8141539" cy="230818"/>
          </a:xfrm>
        </p:spPr>
        <p:txBody>
          <a:bodyPr anchor="ctr">
            <a:spAutoFit/>
          </a:bodyPr>
          <a:lstStyle>
            <a:lvl1pPr>
              <a:defRPr sz="900">
                <a:solidFill>
                  <a:schemeClr val="bg1"/>
                </a:solidFill>
              </a:defRPr>
            </a:lvl1pPr>
          </a:lstStyle>
          <a:p>
            <a:pPr lvl="0"/>
            <a:r>
              <a:rPr lang="en-AU" noProof="0"/>
              <a:t>Source</a:t>
            </a:r>
          </a:p>
        </p:txBody>
      </p:sp>
      <p:sp>
        <p:nvSpPr>
          <p:cNvPr id="10" name="Title 1">
            <a:extLst>
              <a:ext uri="{FF2B5EF4-FFF2-40B4-BE49-F238E27FC236}">
                <a16:creationId xmlns:a16="http://schemas.microsoft.com/office/drawing/2014/main" id="{A3F1DE0C-13EB-4B43-824F-69C3FDCA09C3}"/>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
        <p:nvSpPr>
          <p:cNvPr id="9" name="Content Placeholder 3">
            <a:extLst>
              <a:ext uri="{FF2B5EF4-FFF2-40B4-BE49-F238E27FC236}">
                <a16:creationId xmlns:a16="http://schemas.microsoft.com/office/drawing/2014/main" id="{AADC5A96-FA16-4344-93CF-6748E16C13BA}"/>
              </a:ext>
            </a:extLst>
          </p:cNvPr>
          <p:cNvSpPr>
            <a:spLocks noGrp="1"/>
          </p:cNvSpPr>
          <p:nvPr>
            <p:ph sz="quarter" idx="12"/>
          </p:nvPr>
        </p:nvSpPr>
        <p:spPr>
          <a:xfrm>
            <a:off x="498462" y="1761660"/>
            <a:ext cx="8141539" cy="2504339"/>
          </a:xfrm>
          <a:prstGeom prst="rect">
            <a:avLst/>
          </a:prstGeom>
        </p:spPr>
        <p:txBody>
          <a:bodyPr/>
          <a:lstStyle>
            <a:lvl1pPr>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Text Placeholder 4">
            <a:extLst>
              <a:ext uri="{FF2B5EF4-FFF2-40B4-BE49-F238E27FC236}">
                <a16:creationId xmlns:a16="http://schemas.microsoft.com/office/drawing/2014/main" id="{F1F7953F-536E-416B-932F-2064350E1198}"/>
              </a:ext>
            </a:extLst>
          </p:cNvPr>
          <p:cNvSpPr>
            <a:spLocks noGrp="1"/>
          </p:cNvSpPr>
          <p:nvPr>
            <p:ph type="body" sz="quarter" idx="13" hasCustomPrompt="1"/>
          </p:nvPr>
        </p:nvSpPr>
        <p:spPr>
          <a:xfrm>
            <a:off x="499696" y="1221582"/>
            <a:ext cx="8146073" cy="184666"/>
          </a:xfrm>
        </p:spPr>
        <p:txBody>
          <a:bodyPr vert="horz" lIns="0" tIns="0" rIns="0" bIns="0" rtlCol="0" anchor="t" anchorCtr="0">
            <a:spAutoFit/>
          </a:bodyPr>
          <a:lstStyle>
            <a:lvl1pPr>
              <a:defRPr lang="en-AU" sz="1200" dirty="0">
                <a:solidFill>
                  <a:schemeClr val="bg1"/>
                </a:solidFill>
                <a:latin typeface="Segoe UI Semibold" panose="020B0702040204020203" pitchFamily="34" charset="0"/>
                <a:cs typeface="Segoe UI Semibold" panose="020B0702040204020203" pitchFamily="34" charset="0"/>
              </a:defRPr>
            </a:lvl1pPr>
          </a:lstStyle>
          <a:p>
            <a:pPr lvl="0"/>
            <a:r>
              <a:rPr lang="en-US"/>
              <a:t>Content heading</a:t>
            </a:r>
            <a:endParaRPr lang="en-AU"/>
          </a:p>
        </p:txBody>
      </p:sp>
      <p:sp>
        <p:nvSpPr>
          <p:cNvPr id="12" name="Text Placeholder 4">
            <a:extLst>
              <a:ext uri="{FF2B5EF4-FFF2-40B4-BE49-F238E27FC236}">
                <a16:creationId xmlns:a16="http://schemas.microsoft.com/office/drawing/2014/main" id="{80FC6998-779A-4819-946A-CF80F08E51EF}"/>
              </a:ext>
            </a:extLst>
          </p:cNvPr>
          <p:cNvSpPr>
            <a:spLocks noGrp="1"/>
          </p:cNvSpPr>
          <p:nvPr>
            <p:ph type="body" sz="quarter" idx="14" hasCustomPrompt="1"/>
          </p:nvPr>
        </p:nvSpPr>
        <p:spPr>
          <a:xfrm>
            <a:off x="500956" y="1478618"/>
            <a:ext cx="8146073" cy="161583"/>
          </a:xfrm>
        </p:spPr>
        <p:txBody>
          <a:bodyPr vert="horz" lIns="0" tIns="0" rIns="0" bIns="0" rtlCol="0" anchor="t" anchorCtr="0">
            <a:spAutoFit/>
          </a:bodyPr>
          <a:lstStyle>
            <a:lvl1pPr>
              <a:defRPr lang="en-AU" sz="1050" dirty="0">
                <a:solidFill>
                  <a:schemeClr val="bg1"/>
                </a:solidFill>
                <a:latin typeface="Segoe UI Semibold" panose="020B0702040204020203" pitchFamily="34" charset="0"/>
                <a:cs typeface="Segoe UI Semibold" panose="020B0702040204020203" pitchFamily="34" charset="0"/>
              </a:defRPr>
            </a:lvl1pPr>
          </a:lstStyle>
          <a:p>
            <a:pPr lvl="0"/>
            <a:r>
              <a:rPr lang="en-US"/>
              <a:t>Units</a:t>
            </a:r>
            <a:endParaRPr lang="en-AU"/>
          </a:p>
        </p:txBody>
      </p:sp>
    </p:spTree>
    <p:extLst>
      <p:ext uri="{BB962C8B-B14F-4D97-AF65-F5344CB8AC3E}">
        <p14:creationId xmlns:p14="http://schemas.microsoft.com/office/powerpoint/2010/main" val="34628171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blank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58FAF1-A5AE-4D53-815A-29436A66989D}"/>
              </a:ext>
            </a:extLst>
          </p:cNvPr>
          <p:cNvSpPr/>
          <p:nvPr userDrawn="1"/>
        </p:nvSpPr>
        <p:spPr>
          <a:xfrm>
            <a:off x="0" y="1026000"/>
            <a:ext cx="9145108" cy="369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AU" sz="1350" noProof="0" dirty="0"/>
          </a:p>
        </p:txBody>
      </p:sp>
      <p:pic>
        <p:nvPicPr>
          <p:cNvPr id="8" name="Picture 7">
            <a:extLst>
              <a:ext uri="{FF2B5EF4-FFF2-40B4-BE49-F238E27FC236}">
                <a16:creationId xmlns:a16="http://schemas.microsoft.com/office/drawing/2014/main" id="{E8645E14-7DBF-4F9A-8B70-041A97E687A3}"/>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3390" cy="82277"/>
          </a:xfrm>
          <a:prstGeom prst="rect">
            <a:avLst/>
          </a:prstGeom>
        </p:spPr>
      </p:pic>
      <p:sp>
        <p:nvSpPr>
          <p:cNvPr id="10" name="Content Placeholder 1">
            <a:extLst>
              <a:ext uri="{FF2B5EF4-FFF2-40B4-BE49-F238E27FC236}">
                <a16:creationId xmlns:a16="http://schemas.microsoft.com/office/drawing/2014/main" id="{A4684685-02A2-410F-B5F6-C2132B0B93AE}"/>
              </a:ext>
            </a:extLst>
          </p:cNvPr>
          <p:cNvSpPr>
            <a:spLocks noGrp="1"/>
          </p:cNvSpPr>
          <p:nvPr>
            <p:ph sz="quarter" idx="13"/>
          </p:nvPr>
        </p:nvSpPr>
        <p:spPr>
          <a:xfrm>
            <a:off x="498461" y="1215000"/>
            <a:ext cx="8141539" cy="3051000"/>
          </a:xfrm>
        </p:spPr>
        <p:txBody>
          <a:bodyPr/>
          <a:lstStyle>
            <a:lvl1pPr marL="0" marR="0" indent="0" algn="l" defTabSz="685762" rtl="0" eaLnBrk="1" fontAlgn="auto" latinLnBrk="0" hangingPunct="1">
              <a:lnSpc>
                <a:spcPct val="100000"/>
              </a:lnSpc>
              <a:spcBef>
                <a:spcPts val="900"/>
              </a:spcBef>
              <a:spcAft>
                <a:spcPts val="0"/>
              </a:spcAft>
              <a:buClrTx/>
              <a:buSzTx/>
              <a:buFont typeface="Arial" pitchFamily="34" charset="0"/>
              <a:buNone/>
              <a:tabLst/>
              <a:defRPr sz="1050">
                <a:solidFill>
                  <a:schemeClr val="bg2"/>
                </a:solidFill>
              </a:defRPr>
            </a:lvl1pPr>
            <a:lvl2pPr marL="135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sz="1050">
                <a:solidFill>
                  <a:schemeClr val="bg2"/>
                </a:solidFill>
              </a:defRPr>
            </a:lvl2pPr>
            <a:lvl3pPr marL="378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sz="1050">
                <a:solidFill>
                  <a:schemeClr val="bg2"/>
                </a:solidFill>
              </a:defRPr>
            </a:lvl3pPr>
            <a:lvl4pPr marL="621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a:lvl4pPr>
            <a:lvl5pPr marL="837000" marR="0" indent="-135000" algn="l" defTabSz="685762" rtl="0" eaLnBrk="1" fontAlgn="auto" latinLnBrk="0" hangingPunct="1">
              <a:lnSpc>
                <a:spcPct val="100000"/>
              </a:lnSpc>
              <a:spcBef>
                <a:spcPts val="300"/>
              </a:spcBef>
              <a:spcAft>
                <a:spcPts val="0"/>
              </a:spcAft>
              <a:buClrTx/>
              <a:buSzTx/>
              <a:buFont typeface="Arial" pitchFamily="34" charset="0"/>
              <a:buChar char="•"/>
              <a:tabLst/>
              <a:defRPr/>
            </a:lvl5pPr>
          </a:lstStyle>
          <a:p>
            <a:pPr marL="0" marR="0" lvl="0"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Click to edit Master text styles</a:t>
            </a:r>
          </a:p>
          <a:p>
            <a:pPr marL="0" marR="0" lvl="1"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Second level</a:t>
            </a:r>
          </a:p>
          <a:p>
            <a:pPr marL="0" marR="0" lvl="2"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Third level</a:t>
            </a:r>
          </a:p>
          <a:p>
            <a:pPr marL="0" marR="0" lvl="3"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Fourth level</a:t>
            </a:r>
          </a:p>
          <a:p>
            <a:pPr marL="0" marR="0" lvl="4" indent="0" algn="l" defTabSz="685762" rtl="0" eaLnBrk="1" fontAlgn="auto" latinLnBrk="0" hangingPunct="1">
              <a:lnSpc>
                <a:spcPct val="100000"/>
              </a:lnSpc>
              <a:spcBef>
                <a:spcPts val="900"/>
              </a:spcBef>
              <a:spcAft>
                <a:spcPts val="0"/>
              </a:spcAft>
              <a:buClrTx/>
              <a:buSzTx/>
              <a:buFont typeface="Arial" pitchFamily="34" charset="0"/>
              <a:buNone/>
              <a:tabLst/>
              <a:defRPr/>
            </a:pPr>
            <a:r>
              <a:rPr kumimoji="0" lang="en-US" sz="1050" b="0" i="0" u="none" strike="noStrike" kern="1200" cap="none" spc="0" normalizeH="0" baseline="0" noProof="0">
                <a:ln>
                  <a:noFill/>
                </a:ln>
                <a:solidFill>
                  <a:srgbClr val="00264D"/>
                </a:solidFill>
                <a:effectLst/>
                <a:uLnTx/>
                <a:uFillTx/>
                <a:latin typeface="Segoe UI" panose="020B0502040204020203" pitchFamily="34" charset="0"/>
                <a:cs typeface="Segoe UI" panose="020B0502040204020203" pitchFamily="34" charset="0"/>
              </a:rPr>
              <a:t>Fifth level</a:t>
            </a:r>
            <a:endParaRPr kumimoji="0" lang="en-AU" sz="1050" b="0" i="0" u="none" strike="noStrike" kern="1200" cap="none" spc="0" normalizeH="0" baseline="0" noProof="0">
              <a:ln>
                <a:noFill/>
              </a:ln>
              <a:solidFill>
                <a:srgbClr val="00264D"/>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1" name="Text Placeholder 2">
            <a:extLst>
              <a:ext uri="{FF2B5EF4-FFF2-40B4-BE49-F238E27FC236}">
                <a16:creationId xmlns:a16="http://schemas.microsoft.com/office/drawing/2014/main" id="{9B10DD36-A9FA-4550-A4DF-5D95D4B66184}"/>
              </a:ext>
            </a:extLst>
          </p:cNvPr>
          <p:cNvSpPr>
            <a:spLocks noGrp="1"/>
          </p:cNvSpPr>
          <p:nvPr>
            <p:ph type="body" sz="quarter" idx="31" hasCustomPrompt="1"/>
          </p:nvPr>
        </p:nvSpPr>
        <p:spPr>
          <a:xfrm>
            <a:off x="498461" y="4400558"/>
            <a:ext cx="8141539" cy="230818"/>
          </a:xfrm>
        </p:spPr>
        <p:txBody>
          <a:bodyPr anchor="ctr">
            <a:spAutoFit/>
          </a:bodyPr>
          <a:lstStyle>
            <a:lvl1pPr>
              <a:defRPr sz="900"/>
            </a:lvl1pPr>
          </a:lstStyle>
          <a:p>
            <a:pPr lvl="0"/>
            <a:r>
              <a:rPr lang="en-AU" noProof="0"/>
              <a:t>Source</a:t>
            </a:r>
          </a:p>
        </p:txBody>
      </p:sp>
      <p:sp>
        <p:nvSpPr>
          <p:cNvPr id="12" name="Title 1">
            <a:extLst>
              <a:ext uri="{FF2B5EF4-FFF2-40B4-BE49-F238E27FC236}">
                <a16:creationId xmlns:a16="http://schemas.microsoft.com/office/drawing/2014/main" id="{C29EEFA4-7E6F-48DF-97A2-34D8CE9B0148}"/>
              </a:ext>
            </a:extLst>
          </p:cNvPr>
          <p:cNvSpPr>
            <a:spLocks noGrp="1"/>
          </p:cNvSpPr>
          <p:nvPr>
            <p:ph type="title" hasCustomPrompt="1"/>
          </p:nvPr>
        </p:nvSpPr>
        <p:spPr>
          <a:xfrm>
            <a:off x="498462" y="366461"/>
            <a:ext cx="8141539" cy="383168"/>
          </a:xfrm>
        </p:spPr>
        <p:txBody>
          <a:bodyPr anchor="ctr" anchorCtr="0">
            <a:spAutoFit/>
          </a:bodyPr>
          <a:lstStyle>
            <a:lvl1pPr marL="0" marR="0" indent="0" algn="l" defTabSz="685762" rtl="0" eaLnBrk="1" fontAlgn="auto" latinLnBrk="0" hangingPunct="1">
              <a:lnSpc>
                <a:spcPct val="90000"/>
              </a:lnSpc>
              <a:spcBef>
                <a:spcPct val="0"/>
              </a:spcBef>
              <a:spcAft>
                <a:spcPts val="0"/>
              </a:spcAft>
              <a:buClrTx/>
              <a:buSzTx/>
              <a:buFontTx/>
              <a:buNone/>
              <a:tabLst/>
              <a:defRPr sz="2100"/>
            </a:lvl1pPr>
          </a:lstStyle>
          <a:p>
            <a:pPr lvl="0"/>
            <a:r>
              <a:rPr lang="en-AU" noProof="0"/>
              <a:t>Governing thought</a:t>
            </a:r>
          </a:p>
        </p:txBody>
      </p:sp>
    </p:spTree>
    <p:extLst>
      <p:ext uri="{BB962C8B-B14F-4D97-AF65-F5344CB8AC3E}">
        <p14:creationId xmlns:p14="http://schemas.microsoft.com/office/powerpoint/2010/main" val="13713854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9" Type="http://schemas.openxmlformats.org/officeDocument/2006/relationships/slideLayout" Target="../slideLayouts/slideLayout43.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42" Type="http://schemas.openxmlformats.org/officeDocument/2006/relationships/slideLayout" Target="../slideLayouts/slideLayout46.xml"/><Relationship Id="rId47" Type="http://schemas.openxmlformats.org/officeDocument/2006/relationships/slideLayout" Target="../slideLayouts/slideLayout51.xml"/><Relationship Id="rId50" Type="http://schemas.openxmlformats.org/officeDocument/2006/relationships/slideLayout" Target="../slideLayouts/slideLayout54.xml"/><Relationship Id="rId55" Type="http://schemas.openxmlformats.org/officeDocument/2006/relationships/slideLayout" Target="../slideLayouts/slideLayout59.xml"/><Relationship Id="rId63" Type="http://schemas.openxmlformats.org/officeDocument/2006/relationships/slideLayout" Target="../slideLayouts/slideLayout67.xml"/><Relationship Id="rId68" Type="http://schemas.openxmlformats.org/officeDocument/2006/relationships/slideLayout" Target="../slideLayouts/slideLayout72.xml"/><Relationship Id="rId76" Type="http://schemas.openxmlformats.org/officeDocument/2006/relationships/slideLayout" Target="../slideLayouts/slideLayout80.xml"/><Relationship Id="rId84" Type="http://schemas.openxmlformats.org/officeDocument/2006/relationships/tags" Target="../tags/tag1.xml"/><Relationship Id="rId7" Type="http://schemas.openxmlformats.org/officeDocument/2006/relationships/slideLayout" Target="../slideLayouts/slideLayout11.xml"/><Relationship Id="rId71" Type="http://schemas.openxmlformats.org/officeDocument/2006/relationships/slideLayout" Target="../slideLayouts/slideLayout75.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9" Type="http://schemas.openxmlformats.org/officeDocument/2006/relationships/slideLayout" Target="../slideLayouts/slideLayout33.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slideLayout" Target="../slideLayouts/slideLayout41.xml"/><Relationship Id="rId40" Type="http://schemas.openxmlformats.org/officeDocument/2006/relationships/slideLayout" Target="../slideLayouts/slideLayout44.xml"/><Relationship Id="rId45" Type="http://schemas.openxmlformats.org/officeDocument/2006/relationships/slideLayout" Target="../slideLayouts/slideLayout49.xml"/><Relationship Id="rId53" Type="http://schemas.openxmlformats.org/officeDocument/2006/relationships/slideLayout" Target="../slideLayouts/slideLayout57.xml"/><Relationship Id="rId58" Type="http://schemas.openxmlformats.org/officeDocument/2006/relationships/slideLayout" Target="../slideLayouts/slideLayout62.xml"/><Relationship Id="rId66" Type="http://schemas.openxmlformats.org/officeDocument/2006/relationships/slideLayout" Target="../slideLayouts/slideLayout70.xml"/><Relationship Id="rId74" Type="http://schemas.openxmlformats.org/officeDocument/2006/relationships/slideLayout" Target="../slideLayouts/slideLayout78.xml"/><Relationship Id="rId79" Type="http://schemas.openxmlformats.org/officeDocument/2006/relationships/slideLayout" Target="../slideLayouts/slideLayout83.xml"/><Relationship Id="rId5" Type="http://schemas.openxmlformats.org/officeDocument/2006/relationships/slideLayout" Target="../slideLayouts/slideLayout9.xml"/><Relationship Id="rId61" Type="http://schemas.openxmlformats.org/officeDocument/2006/relationships/slideLayout" Target="../slideLayouts/slideLayout65.xml"/><Relationship Id="rId82" Type="http://schemas.openxmlformats.org/officeDocument/2006/relationships/slideLayout" Target="../slideLayouts/slideLayout86.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 Id="rId43" Type="http://schemas.openxmlformats.org/officeDocument/2006/relationships/slideLayout" Target="../slideLayouts/slideLayout47.xml"/><Relationship Id="rId48" Type="http://schemas.openxmlformats.org/officeDocument/2006/relationships/slideLayout" Target="../slideLayouts/slideLayout52.xml"/><Relationship Id="rId56" Type="http://schemas.openxmlformats.org/officeDocument/2006/relationships/slideLayout" Target="../slideLayouts/slideLayout60.xml"/><Relationship Id="rId64" Type="http://schemas.openxmlformats.org/officeDocument/2006/relationships/slideLayout" Target="../slideLayouts/slideLayout68.xml"/><Relationship Id="rId69" Type="http://schemas.openxmlformats.org/officeDocument/2006/relationships/slideLayout" Target="../slideLayouts/slideLayout73.xml"/><Relationship Id="rId77" Type="http://schemas.openxmlformats.org/officeDocument/2006/relationships/slideLayout" Target="../slideLayouts/slideLayout81.xml"/><Relationship Id="rId8" Type="http://schemas.openxmlformats.org/officeDocument/2006/relationships/slideLayout" Target="../slideLayouts/slideLayout12.xml"/><Relationship Id="rId51" Type="http://schemas.openxmlformats.org/officeDocument/2006/relationships/slideLayout" Target="../slideLayouts/slideLayout55.xml"/><Relationship Id="rId72" Type="http://schemas.openxmlformats.org/officeDocument/2006/relationships/slideLayout" Target="../slideLayouts/slideLayout76.xml"/><Relationship Id="rId80" Type="http://schemas.openxmlformats.org/officeDocument/2006/relationships/slideLayout" Target="../slideLayouts/slideLayout84.xml"/><Relationship Id="rId85" Type="http://schemas.openxmlformats.org/officeDocument/2006/relationships/oleObject" Target="../embeddings/oleObject1.bin"/><Relationship Id="rId3" Type="http://schemas.openxmlformats.org/officeDocument/2006/relationships/slideLayout" Target="../slideLayouts/slideLayout7.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38" Type="http://schemas.openxmlformats.org/officeDocument/2006/relationships/slideLayout" Target="../slideLayouts/slideLayout42.xml"/><Relationship Id="rId46" Type="http://schemas.openxmlformats.org/officeDocument/2006/relationships/slideLayout" Target="../slideLayouts/slideLayout50.xml"/><Relationship Id="rId59" Type="http://schemas.openxmlformats.org/officeDocument/2006/relationships/slideLayout" Target="../slideLayouts/slideLayout63.xml"/><Relationship Id="rId67" Type="http://schemas.openxmlformats.org/officeDocument/2006/relationships/slideLayout" Target="../slideLayouts/slideLayout71.xml"/><Relationship Id="rId20" Type="http://schemas.openxmlformats.org/officeDocument/2006/relationships/slideLayout" Target="../slideLayouts/slideLayout24.xml"/><Relationship Id="rId41" Type="http://schemas.openxmlformats.org/officeDocument/2006/relationships/slideLayout" Target="../slideLayouts/slideLayout45.xml"/><Relationship Id="rId54" Type="http://schemas.openxmlformats.org/officeDocument/2006/relationships/slideLayout" Target="../slideLayouts/slideLayout58.xml"/><Relationship Id="rId62" Type="http://schemas.openxmlformats.org/officeDocument/2006/relationships/slideLayout" Target="../slideLayouts/slideLayout66.xml"/><Relationship Id="rId70" Type="http://schemas.openxmlformats.org/officeDocument/2006/relationships/slideLayout" Target="../slideLayouts/slideLayout74.xml"/><Relationship Id="rId75" Type="http://schemas.openxmlformats.org/officeDocument/2006/relationships/slideLayout" Target="../slideLayouts/slideLayout79.xml"/><Relationship Id="rId83"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49" Type="http://schemas.openxmlformats.org/officeDocument/2006/relationships/slideLayout" Target="../slideLayouts/slideLayout53.xml"/><Relationship Id="rId57" Type="http://schemas.openxmlformats.org/officeDocument/2006/relationships/slideLayout" Target="../slideLayouts/slideLayout61.xml"/><Relationship Id="rId10" Type="http://schemas.openxmlformats.org/officeDocument/2006/relationships/slideLayout" Target="../slideLayouts/slideLayout14.xml"/><Relationship Id="rId31" Type="http://schemas.openxmlformats.org/officeDocument/2006/relationships/slideLayout" Target="../slideLayouts/slideLayout35.xml"/><Relationship Id="rId44" Type="http://schemas.openxmlformats.org/officeDocument/2006/relationships/slideLayout" Target="../slideLayouts/slideLayout48.xml"/><Relationship Id="rId52" Type="http://schemas.openxmlformats.org/officeDocument/2006/relationships/slideLayout" Target="../slideLayouts/slideLayout56.xml"/><Relationship Id="rId60" Type="http://schemas.openxmlformats.org/officeDocument/2006/relationships/slideLayout" Target="../slideLayouts/slideLayout64.xml"/><Relationship Id="rId65" Type="http://schemas.openxmlformats.org/officeDocument/2006/relationships/slideLayout" Target="../slideLayouts/slideLayout69.xml"/><Relationship Id="rId73" Type="http://schemas.openxmlformats.org/officeDocument/2006/relationships/slideLayout" Target="../slideLayouts/slideLayout77.xml"/><Relationship Id="rId78" Type="http://schemas.openxmlformats.org/officeDocument/2006/relationships/slideLayout" Target="../slideLayouts/slideLayout82.xml"/><Relationship Id="rId81" Type="http://schemas.openxmlformats.org/officeDocument/2006/relationships/slideLayout" Target="../slideLayouts/slideLayout85.xml"/><Relationship Id="rId86"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slideLayout" Target="../slideLayouts/slideLayout128.xml"/><Relationship Id="rId47" Type="http://schemas.openxmlformats.org/officeDocument/2006/relationships/slideLayout" Target="../slideLayouts/slideLayout133.xml"/><Relationship Id="rId50" Type="http://schemas.openxmlformats.org/officeDocument/2006/relationships/slideLayout" Target="../slideLayouts/slideLayout136.xml"/><Relationship Id="rId55" Type="http://schemas.openxmlformats.org/officeDocument/2006/relationships/slideLayout" Target="../slideLayouts/slideLayout141.xml"/><Relationship Id="rId63" Type="http://schemas.openxmlformats.org/officeDocument/2006/relationships/slideLayout" Target="../slideLayouts/slideLayout149.xml"/><Relationship Id="rId68" Type="http://schemas.openxmlformats.org/officeDocument/2006/relationships/slideLayout" Target="../slideLayouts/slideLayout154.xml"/><Relationship Id="rId76" Type="http://schemas.openxmlformats.org/officeDocument/2006/relationships/slideLayout" Target="../slideLayouts/slideLayout162.xml"/><Relationship Id="rId84" Type="http://schemas.openxmlformats.org/officeDocument/2006/relationships/tags" Target="../tags/tag34.xml"/><Relationship Id="rId7" Type="http://schemas.openxmlformats.org/officeDocument/2006/relationships/slideLayout" Target="../slideLayouts/slideLayout93.xml"/><Relationship Id="rId71" Type="http://schemas.openxmlformats.org/officeDocument/2006/relationships/slideLayout" Target="../slideLayouts/slideLayout157.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9" Type="http://schemas.openxmlformats.org/officeDocument/2006/relationships/slideLayout" Target="../slideLayouts/slideLayout115.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45" Type="http://schemas.openxmlformats.org/officeDocument/2006/relationships/slideLayout" Target="../slideLayouts/slideLayout131.xml"/><Relationship Id="rId53" Type="http://schemas.openxmlformats.org/officeDocument/2006/relationships/slideLayout" Target="../slideLayouts/slideLayout139.xml"/><Relationship Id="rId58" Type="http://schemas.openxmlformats.org/officeDocument/2006/relationships/slideLayout" Target="../slideLayouts/slideLayout144.xml"/><Relationship Id="rId66" Type="http://schemas.openxmlformats.org/officeDocument/2006/relationships/slideLayout" Target="../slideLayouts/slideLayout152.xml"/><Relationship Id="rId74" Type="http://schemas.openxmlformats.org/officeDocument/2006/relationships/slideLayout" Target="../slideLayouts/slideLayout160.xml"/><Relationship Id="rId79" Type="http://schemas.openxmlformats.org/officeDocument/2006/relationships/slideLayout" Target="../slideLayouts/slideLayout165.xml"/><Relationship Id="rId5" Type="http://schemas.openxmlformats.org/officeDocument/2006/relationships/slideLayout" Target="../slideLayouts/slideLayout91.xml"/><Relationship Id="rId61" Type="http://schemas.openxmlformats.org/officeDocument/2006/relationships/slideLayout" Target="../slideLayouts/slideLayout147.xml"/><Relationship Id="rId82" Type="http://schemas.openxmlformats.org/officeDocument/2006/relationships/slideLayout" Target="../slideLayouts/slideLayout168.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43" Type="http://schemas.openxmlformats.org/officeDocument/2006/relationships/slideLayout" Target="../slideLayouts/slideLayout129.xml"/><Relationship Id="rId48" Type="http://schemas.openxmlformats.org/officeDocument/2006/relationships/slideLayout" Target="../slideLayouts/slideLayout134.xml"/><Relationship Id="rId56" Type="http://schemas.openxmlformats.org/officeDocument/2006/relationships/slideLayout" Target="../slideLayouts/slideLayout142.xml"/><Relationship Id="rId64" Type="http://schemas.openxmlformats.org/officeDocument/2006/relationships/slideLayout" Target="../slideLayouts/slideLayout150.xml"/><Relationship Id="rId69" Type="http://schemas.openxmlformats.org/officeDocument/2006/relationships/slideLayout" Target="../slideLayouts/slideLayout155.xml"/><Relationship Id="rId77" Type="http://schemas.openxmlformats.org/officeDocument/2006/relationships/slideLayout" Target="../slideLayouts/slideLayout163.xml"/><Relationship Id="rId8" Type="http://schemas.openxmlformats.org/officeDocument/2006/relationships/slideLayout" Target="../slideLayouts/slideLayout94.xml"/><Relationship Id="rId51" Type="http://schemas.openxmlformats.org/officeDocument/2006/relationships/slideLayout" Target="../slideLayouts/slideLayout137.xml"/><Relationship Id="rId72" Type="http://schemas.openxmlformats.org/officeDocument/2006/relationships/slideLayout" Target="../slideLayouts/slideLayout158.xml"/><Relationship Id="rId80" Type="http://schemas.openxmlformats.org/officeDocument/2006/relationships/slideLayout" Target="../slideLayouts/slideLayout166.xml"/><Relationship Id="rId85" Type="http://schemas.openxmlformats.org/officeDocument/2006/relationships/oleObject" Target="../embeddings/oleObject32.bin"/><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 Id="rId46" Type="http://schemas.openxmlformats.org/officeDocument/2006/relationships/slideLayout" Target="../slideLayouts/slideLayout132.xml"/><Relationship Id="rId59" Type="http://schemas.openxmlformats.org/officeDocument/2006/relationships/slideLayout" Target="../slideLayouts/slideLayout145.xml"/><Relationship Id="rId67" Type="http://schemas.openxmlformats.org/officeDocument/2006/relationships/slideLayout" Target="../slideLayouts/slideLayout153.xml"/><Relationship Id="rId20" Type="http://schemas.openxmlformats.org/officeDocument/2006/relationships/slideLayout" Target="../slideLayouts/slideLayout106.xml"/><Relationship Id="rId41" Type="http://schemas.openxmlformats.org/officeDocument/2006/relationships/slideLayout" Target="../slideLayouts/slideLayout127.xml"/><Relationship Id="rId54" Type="http://schemas.openxmlformats.org/officeDocument/2006/relationships/slideLayout" Target="../slideLayouts/slideLayout140.xml"/><Relationship Id="rId62" Type="http://schemas.openxmlformats.org/officeDocument/2006/relationships/slideLayout" Target="../slideLayouts/slideLayout148.xml"/><Relationship Id="rId70" Type="http://schemas.openxmlformats.org/officeDocument/2006/relationships/slideLayout" Target="../slideLayouts/slideLayout156.xml"/><Relationship Id="rId75" Type="http://schemas.openxmlformats.org/officeDocument/2006/relationships/slideLayout" Target="../slideLayouts/slideLayout161.xml"/><Relationship Id="rId83" Type="http://schemas.openxmlformats.org/officeDocument/2006/relationships/theme" Target="../theme/theme3.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49" Type="http://schemas.openxmlformats.org/officeDocument/2006/relationships/slideLayout" Target="../slideLayouts/slideLayout135.xml"/><Relationship Id="rId57" Type="http://schemas.openxmlformats.org/officeDocument/2006/relationships/slideLayout" Target="../slideLayouts/slideLayout143.xml"/><Relationship Id="rId10" Type="http://schemas.openxmlformats.org/officeDocument/2006/relationships/slideLayout" Target="../slideLayouts/slideLayout96.xml"/><Relationship Id="rId31" Type="http://schemas.openxmlformats.org/officeDocument/2006/relationships/slideLayout" Target="../slideLayouts/slideLayout117.xml"/><Relationship Id="rId44" Type="http://schemas.openxmlformats.org/officeDocument/2006/relationships/slideLayout" Target="../slideLayouts/slideLayout130.xml"/><Relationship Id="rId52" Type="http://schemas.openxmlformats.org/officeDocument/2006/relationships/slideLayout" Target="../slideLayouts/slideLayout138.xml"/><Relationship Id="rId60" Type="http://schemas.openxmlformats.org/officeDocument/2006/relationships/slideLayout" Target="../slideLayouts/slideLayout146.xml"/><Relationship Id="rId65" Type="http://schemas.openxmlformats.org/officeDocument/2006/relationships/slideLayout" Target="../slideLayouts/slideLayout151.xml"/><Relationship Id="rId73" Type="http://schemas.openxmlformats.org/officeDocument/2006/relationships/slideLayout" Target="../slideLayouts/slideLayout159.xml"/><Relationship Id="rId78" Type="http://schemas.openxmlformats.org/officeDocument/2006/relationships/slideLayout" Target="../slideLayouts/slideLayout164.xml"/><Relationship Id="rId81" Type="http://schemas.openxmlformats.org/officeDocument/2006/relationships/slideLayout" Target="../slideLayouts/slideLayout167.xml"/><Relationship Id="rId86"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52A4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91F5B92F-0911-4E6B-AC40-67645DAA5D43}"/>
              </a:ext>
            </a:extLst>
          </p:cNvPr>
          <p:cNvSpPr>
            <a:spLocks noGrp="1"/>
          </p:cNvSpPr>
          <p:nvPr>
            <p:ph type="dt" sz="half" idx="2"/>
          </p:nvPr>
        </p:nvSpPr>
        <p:spPr>
          <a:xfrm>
            <a:off x="628650" y="4767263"/>
            <a:ext cx="2057400" cy="273844"/>
          </a:xfrm>
          <a:prstGeom prst="rect">
            <a:avLst/>
          </a:prstGeom>
        </p:spPr>
        <p:txBody>
          <a:bodyPr/>
          <a:lstStyle>
            <a:lvl1pPr>
              <a:defRPr sz="900">
                <a:solidFill>
                  <a:schemeClr val="bg1"/>
                </a:solidFill>
              </a:defRPr>
            </a:lvl1pPr>
          </a:lstStyle>
          <a:p>
            <a:r>
              <a:rPr lang="en-US"/>
              <a:t>Month / Year</a:t>
            </a:r>
          </a:p>
        </p:txBody>
      </p:sp>
      <p:sp>
        <p:nvSpPr>
          <p:cNvPr id="14" name="Footer Placeholder 4">
            <a:extLst>
              <a:ext uri="{FF2B5EF4-FFF2-40B4-BE49-F238E27FC236}">
                <a16:creationId xmlns:a16="http://schemas.microsoft.com/office/drawing/2014/main" id="{FC78CBF5-3189-42BC-9E70-D96E83EF2467}"/>
              </a:ext>
            </a:extLst>
          </p:cNvPr>
          <p:cNvSpPr>
            <a:spLocks noGrp="1"/>
          </p:cNvSpPr>
          <p:nvPr>
            <p:ph type="ftr" sz="quarter" idx="3"/>
          </p:nvPr>
        </p:nvSpPr>
        <p:spPr>
          <a:xfrm>
            <a:off x="3028950" y="4767263"/>
            <a:ext cx="5486400" cy="273844"/>
          </a:xfrm>
          <a:prstGeom prst="rect">
            <a:avLst/>
          </a:prstGeom>
        </p:spPr>
        <p:txBody>
          <a:bodyPr/>
          <a:lstStyle>
            <a:lvl1pPr algn="r">
              <a:defRPr sz="900">
                <a:solidFill>
                  <a:schemeClr val="bg1"/>
                </a:solidFill>
              </a:defRPr>
            </a:lvl1pPr>
          </a:lstStyle>
          <a:p>
            <a:r>
              <a:rPr lang="en-US"/>
              <a:t>Name, Position</a:t>
            </a:r>
          </a:p>
        </p:txBody>
      </p:sp>
      <p:pic>
        <p:nvPicPr>
          <p:cNvPr id="5" name="Picture 4" descr="Diagram&#10;&#10;Description automatically generated">
            <a:extLst>
              <a:ext uri="{FF2B5EF4-FFF2-40B4-BE49-F238E27FC236}">
                <a16:creationId xmlns:a16="http://schemas.microsoft.com/office/drawing/2014/main" id="{46F41CB8-84C2-468E-A3AA-A208EEFC49F8}"/>
              </a:ext>
            </a:extLst>
          </p:cNvPr>
          <p:cNvPicPr>
            <a:picLocks noChangeAspect="1"/>
          </p:cNvPicPr>
          <p:nvPr userDrawn="1"/>
        </p:nvPicPr>
        <p:blipFill>
          <a:blip r:embed="rId6"/>
          <a:stretch>
            <a:fillRect/>
          </a:stretch>
        </p:blipFill>
        <p:spPr>
          <a:xfrm>
            <a:off x="102177" y="53056"/>
            <a:ext cx="2057401" cy="833247"/>
          </a:xfrm>
          <a:prstGeom prst="rect">
            <a:avLst/>
          </a:prstGeom>
        </p:spPr>
      </p:pic>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6" r:id="rId4"/>
  </p:sldLayoutIdLst>
  <p:txStyles>
    <p:titleStyle>
      <a:lvl1pPr algn="l" defTabSz="6858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i="1"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84"/>
            </p:custDataLst>
            <p:extLst>
              <p:ext uri="{D42A27DB-BD31-4B8C-83A1-F6EECF244321}">
                <p14:modId xmlns:p14="http://schemas.microsoft.com/office/powerpoint/2010/main" val="770645323"/>
              </p:ext>
            </p:extLst>
          </p:nvPr>
        </p:nvGraphicFramePr>
        <p:xfrm>
          <a:off x="1467" y="1193"/>
          <a:ext cx="1465" cy="1190"/>
        </p:xfrm>
        <a:graphic>
          <a:graphicData uri="http://schemas.openxmlformats.org/presentationml/2006/ole">
            <mc:AlternateContent xmlns:mc="http://schemas.openxmlformats.org/markup-compatibility/2006">
              <mc:Choice xmlns:v="urn:schemas-microsoft-com:vml" Requires="v">
                <p:oleObj name="think-cell Slide" r:id="rId85" imgW="270" imgH="270" progId="TCLayout.ActiveDocument.1">
                  <p:embed/>
                </p:oleObj>
              </mc:Choice>
              <mc:Fallback>
                <p:oleObj name="think-cell Slide" r:id="rId85" imgW="270" imgH="270" progId="TCLayout.ActiveDocument.1">
                  <p:embed/>
                  <p:pic>
                    <p:nvPicPr>
                      <p:cNvPr id="4" name="Object 3" hidden="1"/>
                      <p:cNvPicPr/>
                      <p:nvPr/>
                    </p:nvPicPr>
                    <p:blipFill>
                      <a:blip r:embed="rId86"/>
                      <a:stretch>
                        <a:fillRect/>
                      </a:stretch>
                    </p:blipFill>
                    <p:spPr>
                      <a:xfrm>
                        <a:off x="1467" y="1193"/>
                        <a:ext cx="1465" cy="1190"/>
                      </a:xfrm>
                      <a:prstGeom prst="rect">
                        <a:avLst/>
                      </a:prstGeom>
                    </p:spPr>
                  </p:pic>
                </p:oleObj>
              </mc:Fallback>
            </mc:AlternateContent>
          </a:graphicData>
        </a:graphic>
      </p:graphicFrame>
      <p:sp>
        <p:nvSpPr>
          <p:cNvPr id="2" name="Title Placeholder 1"/>
          <p:cNvSpPr>
            <a:spLocks noGrp="1"/>
          </p:cNvSpPr>
          <p:nvPr>
            <p:ph type="title"/>
          </p:nvPr>
        </p:nvSpPr>
        <p:spPr>
          <a:xfrm>
            <a:off x="498659" y="519997"/>
            <a:ext cx="8146073" cy="653400"/>
          </a:xfrm>
          <a:prstGeom prst="rect">
            <a:avLst/>
          </a:prstGeom>
        </p:spPr>
        <p:txBody>
          <a:bodyPr vert="horz" lIns="0" tIns="45713" rIns="0" bIns="45713" rtlCol="0" anchor="ctr" anchorCtr="0">
            <a:noAutofit/>
          </a:bodyPr>
          <a:lstStyle/>
          <a:p>
            <a:r>
              <a:rPr lang="en-AU" noProof="0"/>
              <a:t>Governing thought</a:t>
            </a:r>
          </a:p>
        </p:txBody>
      </p:sp>
      <p:sp>
        <p:nvSpPr>
          <p:cNvPr id="7" name="Text Placeholder 2"/>
          <p:cNvSpPr>
            <a:spLocks noGrp="1"/>
          </p:cNvSpPr>
          <p:nvPr>
            <p:ph type="body" idx="1"/>
          </p:nvPr>
        </p:nvSpPr>
        <p:spPr>
          <a:xfrm>
            <a:off x="498463" y="1383894"/>
            <a:ext cx="8144861" cy="3022507"/>
          </a:xfrm>
          <a:prstGeom prst="rect">
            <a:avLst/>
          </a:prstGeom>
        </p:spPr>
        <p:txBody>
          <a:bodyPr vert="horz" lIns="0" tIns="45713" rIns="0" bIns="45713" rtlCol="0">
            <a:noAutofit/>
          </a:bodyPr>
          <a:lstStyle/>
          <a:p>
            <a:pPr lvl="0"/>
            <a:r>
              <a:rPr lang="en-AU" noProof="0"/>
              <a:t>Body</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 level</a:t>
            </a:r>
          </a:p>
        </p:txBody>
      </p:sp>
    </p:spTree>
    <p:extLst>
      <p:ext uri="{BB962C8B-B14F-4D97-AF65-F5344CB8AC3E}">
        <p14:creationId xmlns:p14="http://schemas.microsoft.com/office/powerpoint/2010/main" val="170961358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 id="2147483714" r:id="rId47"/>
    <p:sldLayoutId id="2147483715" r:id="rId48"/>
    <p:sldLayoutId id="2147483716" r:id="rId49"/>
    <p:sldLayoutId id="2147483717" r:id="rId50"/>
    <p:sldLayoutId id="2147483718" r:id="rId51"/>
    <p:sldLayoutId id="2147483719" r:id="rId52"/>
    <p:sldLayoutId id="2147483720" r:id="rId53"/>
    <p:sldLayoutId id="2147483721" r:id="rId54"/>
    <p:sldLayoutId id="2147483722" r:id="rId55"/>
    <p:sldLayoutId id="2147483723" r:id="rId56"/>
    <p:sldLayoutId id="2147483724" r:id="rId57"/>
    <p:sldLayoutId id="2147483725" r:id="rId58"/>
    <p:sldLayoutId id="2147483726" r:id="rId59"/>
    <p:sldLayoutId id="2147483727" r:id="rId60"/>
    <p:sldLayoutId id="2147483728" r:id="rId61"/>
    <p:sldLayoutId id="2147483729" r:id="rId62"/>
    <p:sldLayoutId id="2147483730" r:id="rId63"/>
    <p:sldLayoutId id="2147483731" r:id="rId64"/>
    <p:sldLayoutId id="2147483732" r:id="rId65"/>
    <p:sldLayoutId id="2147483733" r:id="rId66"/>
    <p:sldLayoutId id="2147483734" r:id="rId67"/>
    <p:sldLayoutId id="2147483735" r:id="rId68"/>
    <p:sldLayoutId id="2147483736" r:id="rId69"/>
    <p:sldLayoutId id="2147483737" r:id="rId70"/>
    <p:sldLayoutId id="2147483738" r:id="rId71"/>
    <p:sldLayoutId id="2147483739" r:id="rId72"/>
    <p:sldLayoutId id="2147483740" r:id="rId73"/>
    <p:sldLayoutId id="2147483741" r:id="rId74"/>
    <p:sldLayoutId id="2147483742" r:id="rId75"/>
    <p:sldLayoutId id="2147483743" r:id="rId76"/>
    <p:sldLayoutId id="2147483744" r:id="rId77"/>
    <p:sldLayoutId id="2147483745" r:id="rId78"/>
    <p:sldLayoutId id="2147483746" r:id="rId79"/>
    <p:sldLayoutId id="2147483747" r:id="rId80"/>
    <p:sldLayoutId id="2147483748" r:id="rId81"/>
    <p:sldLayoutId id="2147483749" r:id="rId82"/>
  </p:sldLayoutIdLst>
  <p:hf hdr="0" ftr="0" dt="0"/>
  <p:txStyles>
    <p:titleStyle>
      <a:lvl1pPr algn="l" defTabSz="685762" rtl="0" eaLnBrk="1" latinLnBrk="0" hangingPunct="1">
        <a:lnSpc>
          <a:spcPct val="80000"/>
        </a:lnSpc>
        <a:spcBef>
          <a:spcPct val="0"/>
        </a:spcBef>
        <a:buNone/>
        <a:defRPr sz="2100" kern="1200" baseline="0">
          <a:solidFill>
            <a:schemeClr val="bg2"/>
          </a:solidFill>
          <a:latin typeface="Segoe UI Semibold" panose="020B0702040204020203" pitchFamily="34" charset="0"/>
          <a:ea typeface="+mj-ea"/>
          <a:cs typeface="+mj-cs"/>
        </a:defRPr>
      </a:lvl1pPr>
    </p:titleStyle>
    <p:bodyStyle>
      <a:lvl1pPr marL="0" indent="0" algn="l" defTabSz="685762" rtl="0" eaLnBrk="1" latinLnBrk="0" hangingPunct="1">
        <a:spcBef>
          <a:spcPts val="900"/>
        </a:spcBef>
        <a:buFont typeface="Arial" pitchFamily="34" charset="0"/>
        <a:buNone/>
        <a:defRPr sz="1050" kern="1200" spc="0">
          <a:solidFill>
            <a:schemeClr val="bg2"/>
          </a:solidFill>
          <a:latin typeface="Segoe UI" panose="020B0502040204020203" pitchFamily="34" charset="0"/>
          <a:ea typeface="Segoe UI" panose="020B0502040204020203" pitchFamily="34" charset="0"/>
          <a:cs typeface="Segoe UI" panose="020B0502040204020203" pitchFamily="34" charset="0"/>
        </a:defRPr>
      </a:lvl1pPr>
      <a:lvl2pPr marL="135000" indent="-135000" algn="l" defTabSz="685762" rtl="0" eaLnBrk="1" latinLnBrk="0" hangingPunct="1">
        <a:spcBef>
          <a:spcPts val="300"/>
        </a:spcBef>
        <a:buClr>
          <a:schemeClr val="bg2"/>
        </a:buClr>
        <a:buFont typeface="Arial" pitchFamily="34" charset="0"/>
        <a:buChar char="•"/>
        <a:defRPr sz="1050" kern="1200" spc="0">
          <a:solidFill>
            <a:schemeClr val="bg2"/>
          </a:solidFill>
          <a:latin typeface="Segoe UI" panose="020B0502040204020203" pitchFamily="34" charset="0"/>
          <a:ea typeface="Segoe UI" panose="020B0502040204020203" pitchFamily="34" charset="0"/>
          <a:cs typeface="Segoe UI" panose="020B0502040204020203" pitchFamily="34" charset="0"/>
        </a:defRPr>
      </a:lvl2pPr>
      <a:lvl3pPr marL="378000" indent="-135000" algn="l" defTabSz="685762" rtl="0" eaLnBrk="1" latinLnBrk="0" hangingPunct="1">
        <a:spcBef>
          <a:spcPts val="300"/>
        </a:spcBef>
        <a:buClr>
          <a:schemeClr val="bg2"/>
        </a:buClr>
        <a:buFont typeface="Arial" pitchFamily="34" charset="0"/>
        <a:buChar char="•"/>
        <a:defRPr sz="1050" kern="1200" spc="0">
          <a:solidFill>
            <a:schemeClr val="bg2"/>
          </a:solidFill>
          <a:latin typeface="Segoe UI" panose="020B0502040204020203" pitchFamily="34" charset="0"/>
          <a:ea typeface="Segoe UI" panose="020B0502040204020203" pitchFamily="34" charset="0"/>
          <a:cs typeface="Segoe UI" panose="020B0502040204020203" pitchFamily="34" charset="0"/>
        </a:defRPr>
      </a:lvl3pPr>
      <a:lvl4pPr marL="621000" indent="-135000" algn="l" defTabSz="685762" rtl="0" eaLnBrk="1" latinLnBrk="0" hangingPunct="1">
        <a:spcBef>
          <a:spcPts val="300"/>
        </a:spcBef>
        <a:buClr>
          <a:schemeClr val="bg2"/>
        </a:buClr>
        <a:buFont typeface="Arial" pitchFamily="34" charset="0"/>
        <a:buChar char="•"/>
        <a:defRPr sz="1050" kern="1200" spc="0">
          <a:solidFill>
            <a:schemeClr val="bg2"/>
          </a:solidFill>
          <a:latin typeface="Segoe UI" panose="020B0502040204020203" pitchFamily="34" charset="0"/>
          <a:ea typeface="Segoe UI" panose="020B0502040204020203" pitchFamily="34" charset="0"/>
          <a:cs typeface="Segoe UI" panose="020B0502040204020203" pitchFamily="34" charset="0"/>
        </a:defRPr>
      </a:lvl4pPr>
      <a:lvl5pPr marL="837000" indent="-135000" algn="l" defTabSz="685762" rtl="0" eaLnBrk="1" latinLnBrk="0" hangingPunct="1">
        <a:spcBef>
          <a:spcPts val="300"/>
        </a:spcBef>
        <a:buClr>
          <a:schemeClr val="bg2"/>
        </a:buClr>
        <a:buFont typeface="Arial" pitchFamily="34" charset="0"/>
        <a:buChar char="•"/>
        <a:defRPr sz="1050" kern="1200" spc="0">
          <a:solidFill>
            <a:schemeClr val="bg2"/>
          </a:solidFill>
          <a:latin typeface="Segoe UI" panose="020B0502040204020203" pitchFamily="34" charset="0"/>
          <a:ea typeface="Segoe UI" panose="020B0502040204020203" pitchFamily="34" charset="0"/>
          <a:cs typeface="Segoe UI" panose="020B0502040204020203" pitchFamily="34" charset="0"/>
        </a:defRPr>
      </a:lvl5pPr>
      <a:lvl6pPr marL="404978" indent="-202489" algn="l" defTabSz="685762" rtl="0" eaLnBrk="1" latinLnBrk="0" hangingPunct="1">
        <a:spcBef>
          <a:spcPts val="300"/>
        </a:spcBef>
        <a:buClr>
          <a:schemeClr val="bg2"/>
        </a:buClr>
        <a:buFont typeface="+mj-lt"/>
        <a:buAutoNum type="arabicPeriod"/>
        <a:defRPr sz="1050" kern="1200" spc="0" baseline="0">
          <a:solidFill>
            <a:schemeClr val="bg2"/>
          </a:solidFill>
          <a:latin typeface="Segoe UI" panose="020B0502040204020203" pitchFamily="34" charset="0"/>
          <a:ea typeface="Segoe UI" panose="020B0502040204020203" pitchFamily="34" charset="0"/>
          <a:cs typeface="Segoe UI" panose="020B0502040204020203" pitchFamily="34" charset="0"/>
        </a:defRPr>
      </a:lvl6pPr>
      <a:lvl7pPr marL="607466" indent="-202489" algn="l" defTabSz="685762" rtl="0" eaLnBrk="1" latinLnBrk="0" hangingPunct="1">
        <a:spcBef>
          <a:spcPts val="300"/>
        </a:spcBef>
        <a:buClr>
          <a:schemeClr val="bg2"/>
        </a:buClr>
        <a:buFont typeface="+mj-lt"/>
        <a:buAutoNum type="alphaLcPeriod"/>
        <a:defRPr sz="1050" kern="1200" spc="0">
          <a:solidFill>
            <a:schemeClr val="bg2"/>
          </a:solidFill>
          <a:latin typeface="Segoe UI" panose="020B0502040204020203" pitchFamily="34" charset="0"/>
          <a:ea typeface="Segoe UI" panose="020B0502040204020203" pitchFamily="34" charset="0"/>
          <a:cs typeface="Segoe UI" panose="020B0502040204020203" pitchFamily="34" charset="0"/>
        </a:defRPr>
      </a:lvl7pPr>
      <a:lvl8pPr marL="809955" indent="-202489" algn="l" defTabSz="685762" rtl="0" eaLnBrk="1" latinLnBrk="0" hangingPunct="1">
        <a:spcBef>
          <a:spcPts val="300"/>
        </a:spcBef>
        <a:buClr>
          <a:schemeClr val="bg2"/>
        </a:buClr>
        <a:buFont typeface="+mj-lt"/>
        <a:buAutoNum type="romanLcPeriod"/>
        <a:defRPr sz="1050" kern="1200" spc="0" baseline="0">
          <a:solidFill>
            <a:schemeClr val="bg2"/>
          </a:solidFill>
          <a:latin typeface="Segoe UI" panose="020B0502040204020203" pitchFamily="34" charset="0"/>
          <a:ea typeface="Segoe UI" panose="020B0502040204020203" pitchFamily="34" charset="0"/>
          <a:cs typeface="Segoe UI" panose="020B0502040204020203" pitchFamily="34" charset="0"/>
        </a:defRPr>
      </a:lvl8pPr>
      <a:lvl9pPr marL="2914487" indent="-171440" algn="l" defTabSz="68576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2" rtl="0" eaLnBrk="1" latinLnBrk="0" hangingPunct="1">
        <a:defRPr sz="1350" kern="1200">
          <a:solidFill>
            <a:schemeClr val="tx1"/>
          </a:solidFill>
          <a:latin typeface="+mn-lt"/>
          <a:ea typeface="+mn-ea"/>
          <a:cs typeface="+mn-cs"/>
        </a:defRPr>
      </a:lvl1pPr>
      <a:lvl2pPr marL="342881" algn="l" defTabSz="685762" rtl="0" eaLnBrk="1" latinLnBrk="0" hangingPunct="1">
        <a:defRPr sz="1350" kern="1200">
          <a:solidFill>
            <a:schemeClr val="tx1"/>
          </a:solidFill>
          <a:latin typeface="+mn-lt"/>
          <a:ea typeface="+mn-ea"/>
          <a:cs typeface="+mn-cs"/>
        </a:defRPr>
      </a:lvl2pPr>
      <a:lvl3pPr marL="685762" algn="l" defTabSz="685762" rtl="0" eaLnBrk="1" latinLnBrk="0" hangingPunct="1">
        <a:defRPr sz="1350" kern="1200">
          <a:solidFill>
            <a:schemeClr val="tx1"/>
          </a:solidFill>
          <a:latin typeface="+mn-lt"/>
          <a:ea typeface="+mn-ea"/>
          <a:cs typeface="+mn-cs"/>
        </a:defRPr>
      </a:lvl3pPr>
      <a:lvl4pPr marL="1028642" algn="l" defTabSz="685762" rtl="0" eaLnBrk="1" latinLnBrk="0" hangingPunct="1">
        <a:defRPr sz="1350" kern="1200">
          <a:solidFill>
            <a:schemeClr val="tx1"/>
          </a:solidFill>
          <a:latin typeface="+mn-lt"/>
          <a:ea typeface="+mn-ea"/>
          <a:cs typeface="+mn-cs"/>
        </a:defRPr>
      </a:lvl4pPr>
      <a:lvl5pPr marL="1371523" algn="l" defTabSz="685762" rtl="0" eaLnBrk="1" latinLnBrk="0" hangingPunct="1">
        <a:defRPr sz="1350" kern="1200">
          <a:solidFill>
            <a:schemeClr val="tx1"/>
          </a:solidFill>
          <a:latin typeface="+mn-lt"/>
          <a:ea typeface="+mn-ea"/>
          <a:cs typeface="+mn-cs"/>
        </a:defRPr>
      </a:lvl5pPr>
      <a:lvl6pPr marL="1714404" algn="l" defTabSz="685762" rtl="0" eaLnBrk="1" latinLnBrk="0" hangingPunct="1">
        <a:defRPr sz="1350" kern="1200">
          <a:solidFill>
            <a:schemeClr val="tx1"/>
          </a:solidFill>
          <a:latin typeface="+mn-lt"/>
          <a:ea typeface="+mn-ea"/>
          <a:cs typeface="+mn-cs"/>
        </a:defRPr>
      </a:lvl6pPr>
      <a:lvl7pPr marL="2057285" algn="l" defTabSz="685762" rtl="0" eaLnBrk="1" latinLnBrk="0" hangingPunct="1">
        <a:defRPr sz="1350" kern="1200">
          <a:solidFill>
            <a:schemeClr val="tx1"/>
          </a:solidFill>
          <a:latin typeface="+mn-lt"/>
          <a:ea typeface="+mn-ea"/>
          <a:cs typeface="+mn-cs"/>
        </a:defRPr>
      </a:lvl7pPr>
      <a:lvl8pPr marL="2400166" algn="l" defTabSz="685762" rtl="0" eaLnBrk="1" latinLnBrk="0" hangingPunct="1">
        <a:defRPr sz="1350" kern="1200">
          <a:solidFill>
            <a:schemeClr val="tx1"/>
          </a:solidFill>
          <a:latin typeface="+mn-lt"/>
          <a:ea typeface="+mn-ea"/>
          <a:cs typeface="+mn-cs"/>
        </a:defRPr>
      </a:lvl8pPr>
      <a:lvl9pPr marL="2743046" algn="l" defTabSz="685762"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84"/>
            </p:custDataLst>
            <p:extLst>
              <p:ext uri="{D42A27DB-BD31-4B8C-83A1-F6EECF244321}">
                <p14:modId xmlns:p14="http://schemas.microsoft.com/office/powerpoint/2010/main" val="2089182579"/>
              </p:ext>
            </p:extLst>
          </p:nvPr>
        </p:nvGraphicFramePr>
        <p:xfrm>
          <a:off x="1467" y="1193"/>
          <a:ext cx="1465" cy="1190"/>
        </p:xfrm>
        <a:graphic>
          <a:graphicData uri="http://schemas.openxmlformats.org/presentationml/2006/ole">
            <mc:AlternateContent xmlns:mc="http://schemas.openxmlformats.org/markup-compatibility/2006">
              <mc:Choice xmlns:v="urn:schemas-microsoft-com:vml" Requires="v">
                <p:oleObj name="think-cell Slide" r:id="rId85" imgW="270" imgH="270" progId="TCLayout.ActiveDocument.1">
                  <p:embed/>
                </p:oleObj>
              </mc:Choice>
              <mc:Fallback>
                <p:oleObj name="think-cell Slide" r:id="rId85" imgW="270" imgH="270" progId="TCLayout.ActiveDocument.1">
                  <p:embed/>
                  <p:pic>
                    <p:nvPicPr>
                      <p:cNvPr id="4" name="Object 3" hidden="1"/>
                      <p:cNvPicPr/>
                      <p:nvPr/>
                    </p:nvPicPr>
                    <p:blipFill>
                      <a:blip r:embed="rId86"/>
                      <a:stretch>
                        <a:fillRect/>
                      </a:stretch>
                    </p:blipFill>
                    <p:spPr>
                      <a:xfrm>
                        <a:off x="1467" y="1193"/>
                        <a:ext cx="1465" cy="1190"/>
                      </a:xfrm>
                      <a:prstGeom prst="rect">
                        <a:avLst/>
                      </a:prstGeom>
                    </p:spPr>
                  </p:pic>
                </p:oleObj>
              </mc:Fallback>
            </mc:AlternateContent>
          </a:graphicData>
        </a:graphic>
      </p:graphicFrame>
      <p:sp>
        <p:nvSpPr>
          <p:cNvPr id="2" name="Title Placeholder 1"/>
          <p:cNvSpPr>
            <a:spLocks noGrp="1"/>
          </p:cNvSpPr>
          <p:nvPr>
            <p:ph type="title"/>
          </p:nvPr>
        </p:nvSpPr>
        <p:spPr>
          <a:xfrm>
            <a:off x="498659" y="519997"/>
            <a:ext cx="8146073" cy="653400"/>
          </a:xfrm>
          <a:prstGeom prst="rect">
            <a:avLst/>
          </a:prstGeom>
        </p:spPr>
        <p:txBody>
          <a:bodyPr vert="horz" lIns="0" tIns="45713" rIns="0" bIns="45713" rtlCol="0" anchor="ctr" anchorCtr="0">
            <a:noAutofit/>
          </a:bodyPr>
          <a:lstStyle/>
          <a:p>
            <a:r>
              <a:rPr lang="en-AU" noProof="0"/>
              <a:t>Governing thought</a:t>
            </a:r>
          </a:p>
        </p:txBody>
      </p:sp>
      <p:sp>
        <p:nvSpPr>
          <p:cNvPr id="7" name="Text Placeholder 2"/>
          <p:cNvSpPr>
            <a:spLocks noGrp="1"/>
          </p:cNvSpPr>
          <p:nvPr>
            <p:ph type="body" idx="1"/>
          </p:nvPr>
        </p:nvSpPr>
        <p:spPr>
          <a:xfrm>
            <a:off x="498463" y="1383894"/>
            <a:ext cx="8144861" cy="3022507"/>
          </a:xfrm>
          <a:prstGeom prst="rect">
            <a:avLst/>
          </a:prstGeom>
        </p:spPr>
        <p:txBody>
          <a:bodyPr vert="horz" lIns="0" tIns="45713" rIns="0" bIns="45713" rtlCol="0">
            <a:noAutofit/>
          </a:bodyPr>
          <a:lstStyle/>
          <a:p>
            <a:pPr lvl="0"/>
            <a:r>
              <a:rPr lang="en-AU" noProof="0"/>
              <a:t>Body</a:t>
            </a:r>
          </a:p>
          <a:p>
            <a:pPr lvl="1"/>
            <a:r>
              <a:rPr lang="en-AU" noProof="0"/>
              <a:t>Second level</a:t>
            </a:r>
          </a:p>
          <a:p>
            <a:pPr lvl="2"/>
            <a:r>
              <a:rPr lang="en-AU" noProof="0"/>
              <a:t>Third level</a:t>
            </a:r>
          </a:p>
          <a:p>
            <a:pPr lvl="3"/>
            <a:r>
              <a:rPr lang="en-AU" noProof="0"/>
              <a:t>Fourth level</a:t>
            </a:r>
          </a:p>
          <a:p>
            <a:pPr lvl="4"/>
            <a:r>
              <a:rPr lang="en-AU" noProof="0"/>
              <a:t>Fifth level</a:t>
            </a:r>
          </a:p>
          <a:p>
            <a:pPr lvl="5"/>
            <a:r>
              <a:rPr lang="en-AU" noProof="0"/>
              <a:t>Sixth level</a:t>
            </a:r>
          </a:p>
          <a:p>
            <a:pPr lvl="6"/>
            <a:r>
              <a:rPr lang="en-AU" noProof="0"/>
              <a:t>Seventh level</a:t>
            </a:r>
          </a:p>
          <a:p>
            <a:pPr lvl="7"/>
            <a:r>
              <a:rPr lang="en-AU" noProof="0"/>
              <a:t>Eight level</a:t>
            </a:r>
          </a:p>
        </p:txBody>
      </p:sp>
    </p:spTree>
    <p:extLst>
      <p:ext uri="{BB962C8B-B14F-4D97-AF65-F5344CB8AC3E}">
        <p14:creationId xmlns:p14="http://schemas.microsoft.com/office/powerpoint/2010/main" val="316482930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Lst>
  <p:hf hdr="0" ftr="0" dt="0"/>
  <p:txStyles>
    <p:titleStyle>
      <a:lvl1pPr algn="l" defTabSz="685762" rtl="0" eaLnBrk="1" latinLnBrk="0" hangingPunct="1">
        <a:lnSpc>
          <a:spcPct val="80000"/>
        </a:lnSpc>
        <a:spcBef>
          <a:spcPct val="0"/>
        </a:spcBef>
        <a:buNone/>
        <a:defRPr sz="2100" kern="1200" baseline="0">
          <a:solidFill>
            <a:schemeClr val="bg2"/>
          </a:solidFill>
          <a:latin typeface="Segoe UI Semibold" panose="020B0702040204020203" pitchFamily="34" charset="0"/>
          <a:ea typeface="+mj-ea"/>
          <a:cs typeface="+mj-cs"/>
        </a:defRPr>
      </a:lvl1pPr>
    </p:titleStyle>
    <p:bodyStyle>
      <a:lvl1pPr marL="0" indent="0" algn="l" defTabSz="685762" rtl="0" eaLnBrk="1" latinLnBrk="0" hangingPunct="1">
        <a:spcBef>
          <a:spcPts val="900"/>
        </a:spcBef>
        <a:buFont typeface="Arial" pitchFamily="34" charset="0"/>
        <a:buNone/>
        <a:defRPr sz="1050" kern="1200" spc="0">
          <a:solidFill>
            <a:schemeClr val="bg2"/>
          </a:solidFill>
          <a:latin typeface="Segoe UI" panose="020B0502040204020203" pitchFamily="34" charset="0"/>
          <a:ea typeface="Segoe UI" panose="020B0502040204020203" pitchFamily="34" charset="0"/>
          <a:cs typeface="Segoe UI" panose="020B0502040204020203" pitchFamily="34" charset="0"/>
        </a:defRPr>
      </a:lvl1pPr>
      <a:lvl2pPr marL="135000" indent="-135000" algn="l" defTabSz="685762" rtl="0" eaLnBrk="1" latinLnBrk="0" hangingPunct="1">
        <a:spcBef>
          <a:spcPts val="300"/>
        </a:spcBef>
        <a:buClr>
          <a:schemeClr val="bg2"/>
        </a:buClr>
        <a:buFont typeface="Arial" pitchFamily="34" charset="0"/>
        <a:buChar char="•"/>
        <a:defRPr sz="1050" kern="1200" spc="0">
          <a:solidFill>
            <a:schemeClr val="bg2"/>
          </a:solidFill>
          <a:latin typeface="Segoe UI" panose="020B0502040204020203" pitchFamily="34" charset="0"/>
          <a:ea typeface="Segoe UI" panose="020B0502040204020203" pitchFamily="34" charset="0"/>
          <a:cs typeface="Segoe UI" panose="020B0502040204020203" pitchFamily="34" charset="0"/>
        </a:defRPr>
      </a:lvl2pPr>
      <a:lvl3pPr marL="378000" indent="-135000" algn="l" defTabSz="685762" rtl="0" eaLnBrk="1" latinLnBrk="0" hangingPunct="1">
        <a:spcBef>
          <a:spcPts val="300"/>
        </a:spcBef>
        <a:buClr>
          <a:schemeClr val="bg2"/>
        </a:buClr>
        <a:buFont typeface="Arial" pitchFamily="34" charset="0"/>
        <a:buChar char="•"/>
        <a:defRPr sz="1050" kern="1200" spc="0">
          <a:solidFill>
            <a:schemeClr val="bg2"/>
          </a:solidFill>
          <a:latin typeface="Segoe UI" panose="020B0502040204020203" pitchFamily="34" charset="0"/>
          <a:ea typeface="Segoe UI" panose="020B0502040204020203" pitchFamily="34" charset="0"/>
          <a:cs typeface="Segoe UI" panose="020B0502040204020203" pitchFamily="34" charset="0"/>
        </a:defRPr>
      </a:lvl3pPr>
      <a:lvl4pPr marL="621000" indent="-135000" algn="l" defTabSz="685762" rtl="0" eaLnBrk="1" latinLnBrk="0" hangingPunct="1">
        <a:spcBef>
          <a:spcPts val="300"/>
        </a:spcBef>
        <a:buClr>
          <a:schemeClr val="bg2"/>
        </a:buClr>
        <a:buFont typeface="Arial" pitchFamily="34" charset="0"/>
        <a:buChar char="•"/>
        <a:defRPr sz="1050" kern="1200" spc="0">
          <a:solidFill>
            <a:schemeClr val="bg2"/>
          </a:solidFill>
          <a:latin typeface="Segoe UI" panose="020B0502040204020203" pitchFamily="34" charset="0"/>
          <a:ea typeface="Segoe UI" panose="020B0502040204020203" pitchFamily="34" charset="0"/>
          <a:cs typeface="Segoe UI" panose="020B0502040204020203" pitchFamily="34" charset="0"/>
        </a:defRPr>
      </a:lvl4pPr>
      <a:lvl5pPr marL="837000" indent="-135000" algn="l" defTabSz="685762" rtl="0" eaLnBrk="1" latinLnBrk="0" hangingPunct="1">
        <a:spcBef>
          <a:spcPts val="300"/>
        </a:spcBef>
        <a:buClr>
          <a:schemeClr val="bg2"/>
        </a:buClr>
        <a:buFont typeface="Arial" pitchFamily="34" charset="0"/>
        <a:buChar char="•"/>
        <a:defRPr sz="1050" kern="1200" spc="0">
          <a:solidFill>
            <a:schemeClr val="bg2"/>
          </a:solidFill>
          <a:latin typeface="Segoe UI" panose="020B0502040204020203" pitchFamily="34" charset="0"/>
          <a:ea typeface="Segoe UI" panose="020B0502040204020203" pitchFamily="34" charset="0"/>
          <a:cs typeface="Segoe UI" panose="020B0502040204020203" pitchFamily="34" charset="0"/>
        </a:defRPr>
      </a:lvl5pPr>
      <a:lvl6pPr marL="404978" indent="-202489" algn="l" defTabSz="685762" rtl="0" eaLnBrk="1" latinLnBrk="0" hangingPunct="1">
        <a:spcBef>
          <a:spcPts val="300"/>
        </a:spcBef>
        <a:buClr>
          <a:schemeClr val="bg2"/>
        </a:buClr>
        <a:buFont typeface="+mj-lt"/>
        <a:buAutoNum type="arabicPeriod"/>
        <a:defRPr sz="1050" kern="1200" spc="0" baseline="0">
          <a:solidFill>
            <a:schemeClr val="bg2"/>
          </a:solidFill>
          <a:latin typeface="Segoe UI" panose="020B0502040204020203" pitchFamily="34" charset="0"/>
          <a:ea typeface="Segoe UI" panose="020B0502040204020203" pitchFamily="34" charset="0"/>
          <a:cs typeface="Segoe UI" panose="020B0502040204020203" pitchFamily="34" charset="0"/>
        </a:defRPr>
      </a:lvl6pPr>
      <a:lvl7pPr marL="607466" indent="-202489" algn="l" defTabSz="685762" rtl="0" eaLnBrk="1" latinLnBrk="0" hangingPunct="1">
        <a:spcBef>
          <a:spcPts val="300"/>
        </a:spcBef>
        <a:buClr>
          <a:schemeClr val="bg2"/>
        </a:buClr>
        <a:buFont typeface="+mj-lt"/>
        <a:buAutoNum type="alphaLcPeriod"/>
        <a:defRPr sz="1050" kern="1200" spc="0">
          <a:solidFill>
            <a:schemeClr val="bg2"/>
          </a:solidFill>
          <a:latin typeface="Segoe UI" panose="020B0502040204020203" pitchFamily="34" charset="0"/>
          <a:ea typeface="Segoe UI" panose="020B0502040204020203" pitchFamily="34" charset="0"/>
          <a:cs typeface="Segoe UI" panose="020B0502040204020203" pitchFamily="34" charset="0"/>
        </a:defRPr>
      </a:lvl7pPr>
      <a:lvl8pPr marL="809955" indent="-202489" algn="l" defTabSz="685762" rtl="0" eaLnBrk="1" latinLnBrk="0" hangingPunct="1">
        <a:spcBef>
          <a:spcPts val="300"/>
        </a:spcBef>
        <a:buClr>
          <a:schemeClr val="bg2"/>
        </a:buClr>
        <a:buFont typeface="+mj-lt"/>
        <a:buAutoNum type="romanLcPeriod"/>
        <a:defRPr sz="1050" kern="1200" spc="0" baseline="0">
          <a:solidFill>
            <a:schemeClr val="bg2"/>
          </a:solidFill>
          <a:latin typeface="Segoe UI" panose="020B0502040204020203" pitchFamily="34" charset="0"/>
          <a:ea typeface="Segoe UI" panose="020B0502040204020203" pitchFamily="34" charset="0"/>
          <a:cs typeface="Segoe UI" panose="020B0502040204020203" pitchFamily="34" charset="0"/>
        </a:defRPr>
      </a:lvl8pPr>
      <a:lvl9pPr marL="2914487" indent="-171440" algn="l" defTabSz="68576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62" rtl="0" eaLnBrk="1" latinLnBrk="0" hangingPunct="1">
        <a:defRPr sz="1350" kern="1200">
          <a:solidFill>
            <a:schemeClr val="tx1"/>
          </a:solidFill>
          <a:latin typeface="+mn-lt"/>
          <a:ea typeface="+mn-ea"/>
          <a:cs typeface="+mn-cs"/>
        </a:defRPr>
      </a:lvl1pPr>
      <a:lvl2pPr marL="342881" algn="l" defTabSz="685762" rtl="0" eaLnBrk="1" latinLnBrk="0" hangingPunct="1">
        <a:defRPr sz="1350" kern="1200">
          <a:solidFill>
            <a:schemeClr val="tx1"/>
          </a:solidFill>
          <a:latin typeface="+mn-lt"/>
          <a:ea typeface="+mn-ea"/>
          <a:cs typeface="+mn-cs"/>
        </a:defRPr>
      </a:lvl2pPr>
      <a:lvl3pPr marL="685762" algn="l" defTabSz="685762" rtl="0" eaLnBrk="1" latinLnBrk="0" hangingPunct="1">
        <a:defRPr sz="1350" kern="1200">
          <a:solidFill>
            <a:schemeClr val="tx1"/>
          </a:solidFill>
          <a:latin typeface="+mn-lt"/>
          <a:ea typeface="+mn-ea"/>
          <a:cs typeface="+mn-cs"/>
        </a:defRPr>
      </a:lvl3pPr>
      <a:lvl4pPr marL="1028642" algn="l" defTabSz="685762" rtl="0" eaLnBrk="1" latinLnBrk="0" hangingPunct="1">
        <a:defRPr sz="1350" kern="1200">
          <a:solidFill>
            <a:schemeClr val="tx1"/>
          </a:solidFill>
          <a:latin typeface="+mn-lt"/>
          <a:ea typeface="+mn-ea"/>
          <a:cs typeface="+mn-cs"/>
        </a:defRPr>
      </a:lvl4pPr>
      <a:lvl5pPr marL="1371523" algn="l" defTabSz="685762" rtl="0" eaLnBrk="1" latinLnBrk="0" hangingPunct="1">
        <a:defRPr sz="1350" kern="1200">
          <a:solidFill>
            <a:schemeClr val="tx1"/>
          </a:solidFill>
          <a:latin typeface="+mn-lt"/>
          <a:ea typeface="+mn-ea"/>
          <a:cs typeface="+mn-cs"/>
        </a:defRPr>
      </a:lvl5pPr>
      <a:lvl6pPr marL="1714404" algn="l" defTabSz="685762" rtl="0" eaLnBrk="1" latinLnBrk="0" hangingPunct="1">
        <a:defRPr sz="1350" kern="1200">
          <a:solidFill>
            <a:schemeClr val="tx1"/>
          </a:solidFill>
          <a:latin typeface="+mn-lt"/>
          <a:ea typeface="+mn-ea"/>
          <a:cs typeface="+mn-cs"/>
        </a:defRPr>
      </a:lvl6pPr>
      <a:lvl7pPr marL="2057285" algn="l" defTabSz="685762" rtl="0" eaLnBrk="1" latinLnBrk="0" hangingPunct="1">
        <a:defRPr sz="1350" kern="1200">
          <a:solidFill>
            <a:schemeClr val="tx1"/>
          </a:solidFill>
          <a:latin typeface="+mn-lt"/>
          <a:ea typeface="+mn-ea"/>
          <a:cs typeface="+mn-cs"/>
        </a:defRPr>
      </a:lvl7pPr>
      <a:lvl8pPr marL="2400166" algn="l" defTabSz="685762" rtl="0" eaLnBrk="1" latinLnBrk="0" hangingPunct="1">
        <a:defRPr sz="1350" kern="1200">
          <a:solidFill>
            <a:schemeClr val="tx1"/>
          </a:solidFill>
          <a:latin typeface="+mn-lt"/>
          <a:ea typeface="+mn-ea"/>
          <a:cs typeface="+mn-cs"/>
        </a:defRPr>
      </a:lvl8pPr>
      <a:lvl9pPr marL="2743046" algn="l" defTabSz="68576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10.m4a"/><Relationship Id="rId7" Type="http://schemas.openxmlformats.org/officeDocument/2006/relationships/oleObject" Target="../embeddings/oleObject71.bin"/><Relationship Id="rId2" Type="http://schemas.microsoft.com/office/2007/relationships/media" Target="../media/media10.m4a"/><Relationship Id="rId1" Type="http://schemas.openxmlformats.org/officeDocument/2006/relationships/tags" Target="../tags/tag75.xml"/><Relationship Id="rId6" Type="http://schemas.openxmlformats.org/officeDocument/2006/relationships/image" Target="../media/image16.png"/><Relationship Id="rId5" Type="http://schemas.openxmlformats.org/officeDocument/2006/relationships/notesSlide" Target="../notesSlides/notesSlide10.xml"/><Relationship Id="rId10" Type="http://schemas.openxmlformats.org/officeDocument/2006/relationships/image" Target="../media/image15.png"/><Relationship Id="rId4" Type="http://schemas.openxmlformats.org/officeDocument/2006/relationships/slideLayout" Target="../slideLayouts/slideLayout99.xml"/><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11.m4a"/><Relationship Id="rId7" Type="http://schemas.openxmlformats.org/officeDocument/2006/relationships/oleObject" Target="../embeddings/oleObject72.bin"/><Relationship Id="rId2" Type="http://schemas.microsoft.com/office/2007/relationships/media" Target="../media/media11.m4a"/><Relationship Id="rId1" Type="http://schemas.openxmlformats.org/officeDocument/2006/relationships/tags" Target="../tags/tag76.xml"/><Relationship Id="rId6" Type="http://schemas.openxmlformats.org/officeDocument/2006/relationships/image" Target="../media/image16.png"/><Relationship Id="rId5" Type="http://schemas.openxmlformats.org/officeDocument/2006/relationships/notesSlide" Target="../notesSlides/notesSlide11.xml"/><Relationship Id="rId10" Type="http://schemas.openxmlformats.org/officeDocument/2006/relationships/image" Target="../media/image15.png"/><Relationship Id="rId4" Type="http://schemas.openxmlformats.org/officeDocument/2006/relationships/slideLayout" Target="../slideLayouts/slideLayout99.xml"/><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12.m4a"/><Relationship Id="rId7" Type="http://schemas.openxmlformats.org/officeDocument/2006/relationships/oleObject" Target="../embeddings/oleObject73.bin"/><Relationship Id="rId2" Type="http://schemas.microsoft.com/office/2007/relationships/media" Target="../media/media12.m4a"/><Relationship Id="rId1" Type="http://schemas.openxmlformats.org/officeDocument/2006/relationships/tags" Target="../tags/tag77.xml"/><Relationship Id="rId6" Type="http://schemas.openxmlformats.org/officeDocument/2006/relationships/image" Target="../media/image16.png"/><Relationship Id="rId5" Type="http://schemas.openxmlformats.org/officeDocument/2006/relationships/notesSlide" Target="../notesSlides/notesSlide12.xml"/><Relationship Id="rId10" Type="http://schemas.openxmlformats.org/officeDocument/2006/relationships/image" Target="../media/image15.png"/><Relationship Id="rId4" Type="http://schemas.openxmlformats.org/officeDocument/2006/relationships/slideLayout" Target="../slideLayouts/slideLayout99.xml"/><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13.m4a"/><Relationship Id="rId7" Type="http://schemas.openxmlformats.org/officeDocument/2006/relationships/oleObject" Target="../embeddings/oleObject74.bin"/><Relationship Id="rId2" Type="http://schemas.microsoft.com/office/2007/relationships/media" Target="../media/media13.m4a"/><Relationship Id="rId1" Type="http://schemas.openxmlformats.org/officeDocument/2006/relationships/tags" Target="../tags/tag78.xml"/><Relationship Id="rId6" Type="http://schemas.openxmlformats.org/officeDocument/2006/relationships/image" Target="../media/image16.png"/><Relationship Id="rId5" Type="http://schemas.openxmlformats.org/officeDocument/2006/relationships/notesSlide" Target="../notesSlides/notesSlide13.xml"/><Relationship Id="rId10" Type="http://schemas.openxmlformats.org/officeDocument/2006/relationships/image" Target="../media/image15.png"/><Relationship Id="rId4" Type="http://schemas.openxmlformats.org/officeDocument/2006/relationships/slideLayout" Target="../slideLayouts/slideLayout99.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14.m4a"/><Relationship Id="rId7" Type="http://schemas.openxmlformats.org/officeDocument/2006/relationships/oleObject" Target="../embeddings/oleObject75.bin"/><Relationship Id="rId2" Type="http://schemas.microsoft.com/office/2007/relationships/media" Target="../media/media14.m4a"/><Relationship Id="rId1" Type="http://schemas.openxmlformats.org/officeDocument/2006/relationships/tags" Target="../tags/tag79.xml"/><Relationship Id="rId6" Type="http://schemas.openxmlformats.org/officeDocument/2006/relationships/image" Target="../media/image16.png"/><Relationship Id="rId5" Type="http://schemas.openxmlformats.org/officeDocument/2006/relationships/notesSlide" Target="../notesSlides/notesSlide14.xml"/><Relationship Id="rId10" Type="http://schemas.openxmlformats.org/officeDocument/2006/relationships/image" Target="../media/image15.png"/><Relationship Id="rId4" Type="http://schemas.openxmlformats.org/officeDocument/2006/relationships/slideLayout" Target="../slideLayouts/slideLayout99.xml"/><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15.m4a"/><Relationship Id="rId7" Type="http://schemas.openxmlformats.org/officeDocument/2006/relationships/oleObject" Target="../embeddings/oleObject76.bin"/><Relationship Id="rId2" Type="http://schemas.microsoft.com/office/2007/relationships/media" Target="../media/media15.m4a"/><Relationship Id="rId1" Type="http://schemas.openxmlformats.org/officeDocument/2006/relationships/tags" Target="../tags/tag80.xml"/><Relationship Id="rId6" Type="http://schemas.openxmlformats.org/officeDocument/2006/relationships/image" Target="../media/image16.png"/><Relationship Id="rId5" Type="http://schemas.openxmlformats.org/officeDocument/2006/relationships/notesSlide" Target="../notesSlides/notesSlide15.xml"/><Relationship Id="rId10" Type="http://schemas.openxmlformats.org/officeDocument/2006/relationships/image" Target="../media/image15.png"/><Relationship Id="rId4" Type="http://schemas.openxmlformats.org/officeDocument/2006/relationships/slideLayout" Target="../slideLayouts/slideLayout99.xml"/><Relationship Id="rId9" Type="http://schemas.openxmlformats.org/officeDocument/2006/relationships/image" Target="../media/image27.jpeg"/></Relationships>
</file>

<file path=ppt/slides/_rels/slide1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16.m4a"/><Relationship Id="rId7" Type="http://schemas.openxmlformats.org/officeDocument/2006/relationships/oleObject" Target="../embeddings/oleObject77.bin"/><Relationship Id="rId2" Type="http://schemas.microsoft.com/office/2007/relationships/media" Target="../media/media16.m4a"/><Relationship Id="rId1" Type="http://schemas.openxmlformats.org/officeDocument/2006/relationships/tags" Target="../tags/tag81.xml"/><Relationship Id="rId6" Type="http://schemas.openxmlformats.org/officeDocument/2006/relationships/image" Target="../media/image16.png"/><Relationship Id="rId5" Type="http://schemas.openxmlformats.org/officeDocument/2006/relationships/notesSlide" Target="../notesSlides/notesSlide16.xml"/><Relationship Id="rId10" Type="http://schemas.openxmlformats.org/officeDocument/2006/relationships/image" Target="../media/image15.png"/><Relationship Id="rId4" Type="http://schemas.openxmlformats.org/officeDocument/2006/relationships/slideLayout" Target="../slideLayouts/slideLayout99.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17.m4a"/><Relationship Id="rId7" Type="http://schemas.openxmlformats.org/officeDocument/2006/relationships/oleObject" Target="../embeddings/oleObject78.bin"/><Relationship Id="rId2" Type="http://schemas.microsoft.com/office/2007/relationships/media" Target="../media/media17.m4a"/><Relationship Id="rId1" Type="http://schemas.openxmlformats.org/officeDocument/2006/relationships/tags" Target="../tags/tag82.xml"/><Relationship Id="rId6" Type="http://schemas.openxmlformats.org/officeDocument/2006/relationships/image" Target="../media/image16.png"/><Relationship Id="rId5" Type="http://schemas.openxmlformats.org/officeDocument/2006/relationships/notesSlide" Target="../notesSlides/notesSlide17.xml"/><Relationship Id="rId4" Type="http://schemas.openxmlformats.org/officeDocument/2006/relationships/slideLayout" Target="../slideLayouts/slideLayout99.xml"/><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18.m4a"/><Relationship Id="rId7" Type="http://schemas.openxmlformats.org/officeDocument/2006/relationships/oleObject" Target="../embeddings/oleObject79.bin"/><Relationship Id="rId2" Type="http://schemas.microsoft.com/office/2007/relationships/media" Target="../media/media18.m4a"/><Relationship Id="rId1" Type="http://schemas.openxmlformats.org/officeDocument/2006/relationships/tags" Target="../tags/tag83.xml"/><Relationship Id="rId6" Type="http://schemas.openxmlformats.org/officeDocument/2006/relationships/image" Target="../media/image16.png"/><Relationship Id="rId5" Type="http://schemas.openxmlformats.org/officeDocument/2006/relationships/notesSlide" Target="../notesSlides/notesSlide18.xml"/><Relationship Id="rId10" Type="http://schemas.openxmlformats.org/officeDocument/2006/relationships/image" Target="../media/image15.png"/><Relationship Id="rId4" Type="http://schemas.openxmlformats.org/officeDocument/2006/relationships/slideLayout" Target="../slideLayouts/slideLayout99.xml"/><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19.m4a"/><Relationship Id="rId7" Type="http://schemas.openxmlformats.org/officeDocument/2006/relationships/oleObject" Target="../embeddings/oleObject80.bin"/><Relationship Id="rId2" Type="http://schemas.microsoft.com/office/2007/relationships/media" Target="../media/media19.m4a"/><Relationship Id="rId1" Type="http://schemas.openxmlformats.org/officeDocument/2006/relationships/tags" Target="../tags/tag84.xml"/><Relationship Id="rId6" Type="http://schemas.openxmlformats.org/officeDocument/2006/relationships/image" Target="../media/image16.png"/><Relationship Id="rId5" Type="http://schemas.openxmlformats.org/officeDocument/2006/relationships/notesSlide" Target="../notesSlides/notesSlide19.xml"/><Relationship Id="rId4" Type="http://schemas.openxmlformats.org/officeDocument/2006/relationships/slideLayout" Target="../slideLayouts/slideLayout99.xml"/><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2.m4a"/><Relationship Id="rId7" Type="http://schemas.openxmlformats.org/officeDocument/2006/relationships/oleObject" Target="../embeddings/oleObject63.bin"/><Relationship Id="rId2" Type="http://schemas.microsoft.com/office/2007/relationships/media" Target="../media/media2.m4a"/><Relationship Id="rId1" Type="http://schemas.openxmlformats.org/officeDocument/2006/relationships/tags" Target="../tags/tag67.xml"/><Relationship Id="rId6" Type="http://schemas.openxmlformats.org/officeDocument/2006/relationships/image" Target="../media/image16.png"/><Relationship Id="rId5" Type="http://schemas.openxmlformats.org/officeDocument/2006/relationships/notesSlide" Target="../notesSlides/notesSlide2.xml"/><Relationship Id="rId4" Type="http://schemas.openxmlformats.org/officeDocument/2006/relationships/slideLayout" Target="../slideLayouts/slideLayout99.xml"/><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hyperlink" Target="https://heriotwatt.sharepoint.com/sites/registry-qualityassurance/SitePages/Partner-Annual-Monitoring-and-Review.aspx" TargetMode="External"/><Relationship Id="rId3" Type="http://schemas.microsoft.com/office/2007/relationships/media" Target="../media/media20.m4a"/><Relationship Id="rId7" Type="http://schemas.openxmlformats.org/officeDocument/2006/relationships/oleObject" Target="../embeddings/oleObject81.bin"/><Relationship Id="rId12" Type="http://schemas.openxmlformats.org/officeDocument/2006/relationships/hyperlink" Target="https://www.hw.ac.uk/uk/services/academic-registry/quality/qa/annual-monitoring.htm" TargetMode="Externa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notesSlide" Target="../notesSlides/notesSlide20.xml"/><Relationship Id="rId11" Type="http://schemas.openxmlformats.org/officeDocument/2006/relationships/hyperlink" Target="https://www.hw.ac.uk/documents/ordinances.pdf" TargetMode="External"/><Relationship Id="rId5" Type="http://schemas.openxmlformats.org/officeDocument/2006/relationships/slideLayout" Target="../slideLayouts/slideLayout20.xml"/><Relationship Id="rId15" Type="http://schemas.openxmlformats.org/officeDocument/2006/relationships/image" Target="../media/image15.png"/><Relationship Id="rId10" Type="http://schemas.openxmlformats.org/officeDocument/2006/relationships/image" Target="../media/image31.png"/><Relationship Id="rId4" Type="http://schemas.openxmlformats.org/officeDocument/2006/relationships/audio" Target="../media/media20.m4a"/><Relationship Id="rId9" Type="http://schemas.openxmlformats.org/officeDocument/2006/relationships/image" Target="../media/image16.png"/><Relationship Id="rId14" Type="http://schemas.openxmlformats.org/officeDocument/2006/relationships/hyperlink" Target="mailto:academicpartnerships@hw.ac.uk"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3.m4a"/><Relationship Id="rId7" Type="http://schemas.openxmlformats.org/officeDocument/2006/relationships/oleObject" Target="../embeddings/oleObject64.bin"/><Relationship Id="rId2" Type="http://schemas.microsoft.com/office/2007/relationships/media" Target="../media/media3.m4a"/><Relationship Id="rId1" Type="http://schemas.openxmlformats.org/officeDocument/2006/relationships/tags" Target="../tags/tag68.xml"/><Relationship Id="rId6" Type="http://schemas.openxmlformats.org/officeDocument/2006/relationships/image" Target="../media/image16.png"/><Relationship Id="rId5" Type="http://schemas.openxmlformats.org/officeDocument/2006/relationships/notesSlide" Target="../notesSlides/notesSlide3.xml"/><Relationship Id="rId4" Type="http://schemas.openxmlformats.org/officeDocument/2006/relationships/slideLayout" Target="../slideLayouts/slideLayout99.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4.m4a"/><Relationship Id="rId7" Type="http://schemas.openxmlformats.org/officeDocument/2006/relationships/oleObject" Target="../embeddings/oleObject65.bin"/><Relationship Id="rId2" Type="http://schemas.microsoft.com/office/2007/relationships/media" Target="../media/media4.m4a"/><Relationship Id="rId1" Type="http://schemas.openxmlformats.org/officeDocument/2006/relationships/tags" Target="../tags/tag69.xml"/><Relationship Id="rId6" Type="http://schemas.openxmlformats.org/officeDocument/2006/relationships/image" Target="../media/image16.png"/><Relationship Id="rId5" Type="http://schemas.openxmlformats.org/officeDocument/2006/relationships/notesSlide" Target="../notesSlides/notesSlide4.xml"/><Relationship Id="rId10" Type="http://schemas.openxmlformats.org/officeDocument/2006/relationships/image" Target="../media/image15.png"/><Relationship Id="rId4" Type="http://schemas.openxmlformats.org/officeDocument/2006/relationships/slideLayout" Target="../slideLayouts/slideLayout99.xml"/><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5.m4a"/><Relationship Id="rId7" Type="http://schemas.openxmlformats.org/officeDocument/2006/relationships/oleObject" Target="../embeddings/oleObject66.bin"/><Relationship Id="rId2" Type="http://schemas.microsoft.com/office/2007/relationships/media" Target="../media/media5.m4a"/><Relationship Id="rId1" Type="http://schemas.openxmlformats.org/officeDocument/2006/relationships/tags" Target="../tags/tag70.xml"/><Relationship Id="rId6" Type="http://schemas.openxmlformats.org/officeDocument/2006/relationships/image" Target="../media/image16.png"/><Relationship Id="rId5" Type="http://schemas.openxmlformats.org/officeDocument/2006/relationships/notesSlide" Target="../notesSlides/notesSlide5.xml"/><Relationship Id="rId4" Type="http://schemas.openxmlformats.org/officeDocument/2006/relationships/slideLayout" Target="../slideLayouts/slideLayout99.xml"/><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6.m4a"/><Relationship Id="rId7" Type="http://schemas.openxmlformats.org/officeDocument/2006/relationships/oleObject" Target="../embeddings/oleObject67.bin"/><Relationship Id="rId2" Type="http://schemas.microsoft.com/office/2007/relationships/media" Target="../media/media6.m4a"/><Relationship Id="rId1" Type="http://schemas.openxmlformats.org/officeDocument/2006/relationships/tags" Target="../tags/tag71.xml"/><Relationship Id="rId6" Type="http://schemas.openxmlformats.org/officeDocument/2006/relationships/image" Target="../media/image16.png"/><Relationship Id="rId5" Type="http://schemas.openxmlformats.org/officeDocument/2006/relationships/notesSlide" Target="../notesSlides/notesSlide6.xml"/><Relationship Id="rId10" Type="http://schemas.openxmlformats.org/officeDocument/2006/relationships/image" Target="../media/image15.png"/><Relationship Id="rId4" Type="http://schemas.openxmlformats.org/officeDocument/2006/relationships/slideLayout" Target="../slideLayouts/slideLayout99.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7.m4a"/><Relationship Id="rId7" Type="http://schemas.openxmlformats.org/officeDocument/2006/relationships/oleObject" Target="../embeddings/oleObject68.bin"/><Relationship Id="rId2" Type="http://schemas.microsoft.com/office/2007/relationships/media" Target="../media/media7.m4a"/><Relationship Id="rId1" Type="http://schemas.openxmlformats.org/officeDocument/2006/relationships/tags" Target="../tags/tag72.xml"/><Relationship Id="rId6" Type="http://schemas.openxmlformats.org/officeDocument/2006/relationships/image" Target="../media/image16.png"/><Relationship Id="rId5" Type="http://schemas.openxmlformats.org/officeDocument/2006/relationships/notesSlide" Target="../notesSlides/notesSlide7.xml"/><Relationship Id="rId10" Type="http://schemas.openxmlformats.org/officeDocument/2006/relationships/image" Target="../media/image15.png"/><Relationship Id="rId4" Type="http://schemas.openxmlformats.org/officeDocument/2006/relationships/slideLayout" Target="../slideLayouts/slideLayout99.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8.m4a"/><Relationship Id="rId7" Type="http://schemas.openxmlformats.org/officeDocument/2006/relationships/oleObject" Target="../embeddings/oleObject69.bin"/><Relationship Id="rId2" Type="http://schemas.microsoft.com/office/2007/relationships/media" Target="../media/media8.m4a"/><Relationship Id="rId1" Type="http://schemas.openxmlformats.org/officeDocument/2006/relationships/tags" Target="../tags/tag73.xml"/><Relationship Id="rId6" Type="http://schemas.openxmlformats.org/officeDocument/2006/relationships/image" Target="../media/image16.png"/><Relationship Id="rId5" Type="http://schemas.openxmlformats.org/officeDocument/2006/relationships/notesSlide" Target="../notesSlides/notesSlide8.xml"/><Relationship Id="rId10" Type="http://schemas.openxmlformats.org/officeDocument/2006/relationships/image" Target="../media/image15.png"/><Relationship Id="rId4" Type="http://schemas.openxmlformats.org/officeDocument/2006/relationships/slideLayout" Target="../slideLayouts/slideLayout99.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audio" Target="../media/media9.m4a"/><Relationship Id="rId7" Type="http://schemas.openxmlformats.org/officeDocument/2006/relationships/oleObject" Target="../embeddings/oleObject70.bin"/><Relationship Id="rId2" Type="http://schemas.microsoft.com/office/2007/relationships/media" Target="../media/media9.m4a"/><Relationship Id="rId1" Type="http://schemas.openxmlformats.org/officeDocument/2006/relationships/tags" Target="../tags/tag74.xml"/><Relationship Id="rId6" Type="http://schemas.openxmlformats.org/officeDocument/2006/relationships/image" Target="../media/image16.png"/><Relationship Id="rId5" Type="http://schemas.openxmlformats.org/officeDocument/2006/relationships/notesSlide" Target="../notesSlides/notesSlide9.xml"/><Relationship Id="rId10" Type="http://schemas.openxmlformats.org/officeDocument/2006/relationships/image" Target="../media/image15.png"/><Relationship Id="rId4" Type="http://schemas.openxmlformats.org/officeDocument/2006/relationships/slideLayout" Target="../slideLayouts/slideLayout99.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D61512A0-E99A-453E-976F-8C1D963361C9}"/>
              </a:ext>
            </a:extLst>
          </p:cNvPr>
          <p:cNvPicPr>
            <a:picLocks noChangeAspect="1"/>
          </p:cNvPicPr>
          <p:nvPr/>
        </p:nvPicPr>
        <p:blipFill rotWithShape="1">
          <a:blip r:embed="rId5"/>
          <a:srcRect r="79186" b="77261"/>
          <a:stretch/>
        </p:blipFill>
        <p:spPr>
          <a:xfrm>
            <a:off x="7240771" y="0"/>
            <a:ext cx="1903229" cy="1169582"/>
          </a:xfrm>
          <a:prstGeom prst="rect">
            <a:avLst/>
          </a:prstGeom>
        </p:spPr>
      </p:pic>
      <p:sp>
        <p:nvSpPr>
          <p:cNvPr id="3" name="Title 1">
            <a:extLst>
              <a:ext uri="{FF2B5EF4-FFF2-40B4-BE49-F238E27FC236}">
                <a16:creationId xmlns:a16="http://schemas.microsoft.com/office/drawing/2014/main" id="{1E244AB2-83D6-4B9B-B29C-2C9571B60590}"/>
              </a:ext>
            </a:extLst>
          </p:cNvPr>
          <p:cNvSpPr txBox="1">
            <a:spLocks/>
          </p:cNvSpPr>
          <p:nvPr/>
        </p:nvSpPr>
        <p:spPr>
          <a:xfrm>
            <a:off x="1195754" y="1934308"/>
            <a:ext cx="6717323" cy="1599688"/>
          </a:xfrm>
          <a:prstGeom prst="rect">
            <a:avLst/>
          </a:prstGeom>
        </p:spPr>
        <p:txBody>
          <a:bodyPr vert="horz" lIns="91440" tIns="45720" rIns="91440" bIns="45720" rtlCol="0" anchor="t">
            <a:normAutofit fontScale="97500"/>
          </a:bodyPr>
          <a:lstStyle>
            <a:lvl1pPr algn="ctr" defTabSz="685800" rtl="0" eaLnBrk="1" latinLnBrk="0" hangingPunct="1">
              <a:lnSpc>
                <a:spcPct val="90000"/>
              </a:lnSpc>
              <a:spcBef>
                <a:spcPct val="0"/>
              </a:spcBef>
              <a:buNone/>
              <a:defRPr sz="4500" kern="1200">
                <a:solidFill>
                  <a:schemeClr val="bg1"/>
                </a:solidFill>
                <a:latin typeface="+mj-lt"/>
                <a:ea typeface="+mj-ea"/>
                <a:cs typeface="+mj-cs"/>
              </a:defRPr>
            </a:lvl1pPr>
          </a:lstStyle>
          <a:p>
            <a:r>
              <a:rPr lang="en-GB" sz="3600" b="1" dirty="0">
                <a:latin typeface="Arial" panose="020B0604020202020204" pitchFamily="34" charset="0"/>
              </a:rPr>
              <a:t>Partner Annual Monitoring Review (PAMR)</a:t>
            </a:r>
            <a:endParaRPr lang="en-GB" sz="3600" b="1" i="1" dirty="0"/>
          </a:p>
        </p:txBody>
      </p:sp>
      <p:sp>
        <p:nvSpPr>
          <p:cNvPr id="2" name="TextBox 1">
            <a:extLst>
              <a:ext uri="{FF2B5EF4-FFF2-40B4-BE49-F238E27FC236}">
                <a16:creationId xmlns:a16="http://schemas.microsoft.com/office/drawing/2014/main" id="{3DA03570-8C7E-4E23-9457-978217D323E2}"/>
              </a:ext>
            </a:extLst>
          </p:cNvPr>
          <p:cNvSpPr txBox="1"/>
          <p:nvPr/>
        </p:nvSpPr>
        <p:spPr>
          <a:xfrm>
            <a:off x="4823460" y="4630615"/>
            <a:ext cx="4320540" cy="330005"/>
          </a:xfrm>
          <a:prstGeom prst="rect">
            <a:avLst/>
          </a:prstGeom>
        </p:spPr>
        <p:txBody>
          <a:bodyPr vert="horz" wrap="square" lIns="91440" tIns="45720" rIns="91440" bIns="45720" rtlCol="0">
            <a:normAutofit lnSpcReduction="10000"/>
          </a:bodyPr>
          <a:lstStyle/>
          <a:p>
            <a:pPr algn="r"/>
            <a:r>
              <a:rPr lang="en-GB" sz="1600" dirty="0">
                <a:solidFill>
                  <a:schemeClr val="bg1"/>
                </a:solidFill>
              </a:rPr>
              <a:t>Academic Quality, November 2022</a:t>
            </a:r>
          </a:p>
        </p:txBody>
      </p:sp>
      <p:pic>
        <p:nvPicPr>
          <p:cNvPr id="5" name="Audio 4">
            <a:hlinkClick r:id="" action="ppaction://media"/>
            <a:extLst>
              <a:ext uri="{FF2B5EF4-FFF2-40B4-BE49-F238E27FC236}">
                <a16:creationId xmlns:a16="http://schemas.microsoft.com/office/drawing/2014/main" id="{81F347CC-D160-21D1-C8FE-07AE559E57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862334849"/>
      </p:ext>
    </p:extLst>
  </p:cSld>
  <p:clrMapOvr>
    <a:masterClrMapping/>
  </p:clrMapOvr>
  <mc:AlternateContent xmlns:mc="http://schemas.openxmlformats.org/markup-compatibility/2006" xmlns:p14="http://schemas.microsoft.com/office/powerpoint/2010/main">
    <mc:Choice Requires="p14">
      <p:transition spd="slow" p14:dur="2000" advTm="23418"/>
    </mc:Choice>
    <mc:Fallback xmlns="">
      <p:transition spd="slow" advTm="23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GB" sz="2400" b="1" dirty="0">
                <a:latin typeface="Century Gothic" panose="020B0502020202020204" pitchFamily="34" charset="0"/>
              </a:rPr>
              <a:t>Director of International</a:t>
            </a: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4360460" y="1401791"/>
            <a:ext cx="4354824" cy="3015808"/>
          </a:xfrm>
          <a:prstGeom prst="rect">
            <a:avLst/>
          </a:prstGeom>
        </p:spPr>
        <p:txBody>
          <a:bodyPr vert="horz" lIns="68580" tIns="34290" rIns="68580" bIns="3429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00125" lvl="1"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r>
              <a:rPr lang="en-GB" sz="2000" dirty="0">
                <a:solidFill>
                  <a:prstClr val="black"/>
                </a:solidFill>
                <a:latin typeface="Arial" panose="020B0604020202020204" pitchFamily="34" charset="0"/>
                <a:cs typeface="Arial" panose="020B0604020202020204" pitchFamily="34" charset="0"/>
              </a:rPr>
              <a:t>Reviews PAMR forms from a </a:t>
            </a:r>
            <a:r>
              <a:rPr lang="en-GB" sz="2000" b="1" dirty="0">
                <a:solidFill>
                  <a:prstClr val="black"/>
                </a:solidFill>
                <a:latin typeface="Arial" panose="020B0604020202020204" pitchFamily="34" charset="0"/>
                <a:cs typeface="Arial" panose="020B0604020202020204" pitchFamily="34" charset="0"/>
              </a:rPr>
              <a:t>business case </a:t>
            </a:r>
            <a:r>
              <a:rPr lang="en-GB" sz="2000" dirty="0">
                <a:solidFill>
                  <a:prstClr val="black"/>
                </a:solidFill>
                <a:latin typeface="Arial" panose="020B0604020202020204" pitchFamily="34" charset="0"/>
                <a:cs typeface="Arial" panose="020B0604020202020204" pitchFamily="34" charset="0"/>
              </a:rPr>
              <a:t>perspective:</a:t>
            </a:r>
          </a:p>
          <a:p>
            <a:pPr marL="1057275" lvl="1" indent="-342900" defTabSz="685800">
              <a:lnSpc>
                <a:spcPct val="90000"/>
              </a:lnSpc>
              <a:buFont typeface="Wingdings" panose="05000000000000000000" pitchFamily="2" charset="2"/>
              <a:buChar char="Ø"/>
              <a:defRPr/>
            </a:pPr>
            <a:r>
              <a:rPr lang="en-GB" sz="2000" dirty="0">
                <a:solidFill>
                  <a:prstClr val="black"/>
                </a:solidFill>
                <a:latin typeface="Arial" panose="020B0604020202020204" pitchFamily="34" charset="0"/>
                <a:cs typeface="Arial" panose="020B0604020202020204" pitchFamily="34" charset="0"/>
              </a:rPr>
              <a:t>Consider business viability of partnership to help inform decisions at the point of partnership renewals</a:t>
            </a:r>
          </a:p>
          <a:p>
            <a:pPr marL="1057275" lvl="1" indent="-342900" defTabSz="685800">
              <a:lnSpc>
                <a:spcPct val="90000"/>
              </a:lnSpc>
              <a:buFont typeface="Wingdings" panose="05000000000000000000" pitchFamily="2" charset="2"/>
              <a:buChar char="Ø"/>
              <a:defRPr/>
            </a:pPr>
            <a:r>
              <a:rPr lang="en-GB" sz="2000" dirty="0">
                <a:solidFill>
                  <a:prstClr val="black"/>
                </a:solidFill>
                <a:latin typeface="Arial" panose="020B0604020202020204" pitchFamily="34" charset="0"/>
                <a:cs typeface="Arial" panose="020B0604020202020204" pitchFamily="34" charset="0"/>
              </a:rPr>
              <a:t>Identify any potential areas for growth/expansion of partnerships</a:t>
            </a:r>
          </a:p>
        </p:txBody>
      </p:sp>
      <p:pic>
        <p:nvPicPr>
          <p:cNvPr id="5122" name="Picture 2" descr="Premium Vector | Cartoon globe with colored hand drawn doodle style">
            <a:extLst>
              <a:ext uri="{FF2B5EF4-FFF2-40B4-BE49-F238E27FC236}">
                <a16:creationId xmlns:a16="http://schemas.microsoft.com/office/drawing/2014/main" id="{EED3F0B9-2363-1614-59F9-DE7162E1DA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267" y="1308708"/>
            <a:ext cx="3015808" cy="301580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84CBD5D-A75E-9E3A-CD8F-16B078FD51E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186404256"/>
      </p:ext>
    </p:extLst>
  </p:cSld>
  <p:clrMapOvr>
    <a:masterClrMapping/>
  </p:clrMapOvr>
  <mc:AlternateContent xmlns:mc="http://schemas.openxmlformats.org/markup-compatibility/2006" xmlns:p14="http://schemas.microsoft.com/office/powerpoint/2010/main">
    <mc:Choice Requires="p14">
      <p:transition spd="slow" p14:dur="2000" advTm="40223"/>
    </mc:Choice>
    <mc:Fallback xmlns="">
      <p:transition spd="slow" advTm="40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GB" sz="2400" b="1" dirty="0">
                <a:latin typeface="Century Gothic" panose="020B0502020202020204" pitchFamily="34" charset="0"/>
              </a:rPr>
              <a:t>Director of Academic Quality</a:t>
            </a: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4360460" y="1401791"/>
            <a:ext cx="4354824" cy="3015808"/>
          </a:xfrm>
          <a:prstGeom prst="rect">
            <a:avLst/>
          </a:prstGeom>
        </p:spPr>
        <p:txBody>
          <a:bodyPr vert="horz" lIns="68580" tIns="34290" rIns="68580" bIns="3429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Ensure forms are completed to an </a:t>
            </a:r>
            <a:r>
              <a:rPr lang="en-GB" b="1" dirty="0">
                <a:solidFill>
                  <a:prstClr val="black"/>
                </a:solidFill>
                <a:latin typeface="Arial" panose="020B0604020202020204" pitchFamily="34" charset="0"/>
                <a:cs typeface="Arial" panose="020B0604020202020204" pitchFamily="34" charset="0"/>
              </a:rPr>
              <a:t>appropriate standard</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All questions answered</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Sufficient detail provided</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All issues have been suitably actioned/addressed</a:t>
            </a:r>
          </a:p>
          <a:p>
            <a:pPr marL="534988" lvl="1" indent="-268288"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Review forms to identify any </a:t>
            </a:r>
            <a:r>
              <a:rPr lang="en-GB" b="1" dirty="0">
                <a:solidFill>
                  <a:prstClr val="black"/>
                </a:solidFill>
                <a:latin typeface="Arial" panose="020B0604020202020204" pitchFamily="34" charset="0"/>
                <a:cs typeface="Arial" panose="020B0604020202020204" pitchFamily="34" charset="0"/>
              </a:rPr>
              <a:t>common School themes</a:t>
            </a:r>
          </a:p>
          <a:p>
            <a:pPr marL="534988" lvl="1" indent="-268288"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Submit completed forms to Academic Quality by </a:t>
            </a:r>
            <a:r>
              <a:rPr lang="en-GB" b="1" dirty="0">
                <a:solidFill>
                  <a:prstClr val="black"/>
                </a:solidFill>
                <a:latin typeface="Arial" panose="020B0604020202020204" pitchFamily="34" charset="0"/>
                <a:cs typeface="Arial" panose="020B0604020202020204" pitchFamily="34" charset="0"/>
              </a:rPr>
              <a:t>31</a:t>
            </a:r>
            <a:r>
              <a:rPr lang="en-GB" b="1" baseline="30000" dirty="0">
                <a:solidFill>
                  <a:prstClr val="black"/>
                </a:solidFill>
                <a:latin typeface="Arial" panose="020B0604020202020204" pitchFamily="34" charset="0"/>
                <a:cs typeface="Arial" panose="020B0604020202020204" pitchFamily="34" charset="0"/>
              </a:rPr>
              <a:t>st</a:t>
            </a:r>
            <a:r>
              <a:rPr lang="en-GB" b="1" dirty="0">
                <a:solidFill>
                  <a:prstClr val="black"/>
                </a:solidFill>
                <a:latin typeface="Arial" panose="020B0604020202020204" pitchFamily="34" charset="0"/>
                <a:cs typeface="Arial" panose="020B0604020202020204" pitchFamily="34" charset="0"/>
              </a:rPr>
              <a:t> March.</a:t>
            </a:r>
            <a:endParaRPr lang="en-GB" sz="1400" dirty="0">
              <a:solidFill>
                <a:prstClr val="black"/>
              </a:solidFill>
              <a:latin typeface="Arial" panose="020B0604020202020204" pitchFamily="34" charset="0"/>
              <a:cs typeface="Arial" panose="020B0604020202020204" pitchFamily="34" charset="0"/>
            </a:endParaRPr>
          </a:p>
          <a:p>
            <a:pPr marL="1000125" lvl="1"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p:txBody>
      </p:sp>
      <p:pic>
        <p:nvPicPr>
          <p:cNvPr id="4100" name="Picture 4" descr="What is Quality and Why it Matters">
            <a:extLst>
              <a:ext uri="{FF2B5EF4-FFF2-40B4-BE49-F238E27FC236}">
                <a16:creationId xmlns:a16="http://schemas.microsoft.com/office/drawing/2014/main" id="{1ED4B415-4BB9-BE46-0206-0632BD2B26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421" y="1451346"/>
            <a:ext cx="3649525" cy="2530337"/>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CCC555BA-54C3-1548-87E3-19E0866DD0EE}"/>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797443962"/>
      </p:ext>
    </p:extLst>
  </p:cSld>
  <p:clrMapOvr>
    <a:masterClrMapping/>
  </p:clrMapOvr>
  <mc:AlternateContent xmlns:mc="http://schemas.openxmlformats.org/markup-compatibility/2006" xmlns:p14="http://schemas.microsoft.com/office/powerpoint/2010/main">
    <mc:Choice Requires="p14">
      <p:transition spd="slow" p14:dur="2000" advTm="58672"/>
    </mc:Choice>
    <mc:Fallback xmlns="">
      <p:transition spd="slow" advTm="58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US" sz="2400" b="1" dirty="0">
                <a:latin typeface="Century Gothic" panose="020B0502020202020204" pitchFamily="34" charset="0"/>
              </a:rPr>
              <a:t>Institutional Review of PAMR Forms</a:t>
            </a:r>
            <a:endParaRPr lang="en-GB" sz="2400" b="1" dirty="0">
              <a:latin typeface="Century Gothic" panose="020B0502020202020204" pitchFamily="34" charset="0"/>
            </a:endParaRPr>
          </a:p>
        </p:txBody>
      </p:sp>
      <p:pic>
        <p:nvPicPr>
          <p:cNvPr id="5" name="Picture 4">
            <a:extLst>
              <a:ext uri="{FF2B5EF4-FFF2-40B4-BE49-F238E27FC236}">
                <a16:creationId xmlns:a16="http://schemas.microsoft.com/office/drawing/2014/main" id="{7CA2494E-4B30-F10A-651F-CF969D126E3A}"/>
              </a:ext>
            </a:extLst>
          </p:cNvPr>
          <p:cNvPicPr>
            <a:picLocks noChangeAspect="1"/>
          </p:cNvPicPr>
          <p:nvPr/>
        </p:nvPicPr>
        <p:blipFill>
          <a:blip r:embed="rId9"/>
          <a:stretch>
            <a:fillRect/>
          </a:stretch>
        </p:blipFill>
        <p:spPr>
          <a:xfrm>
            <a:off x="80962" y="1090612"/>
            <a:ext cx="8982075" cy="2962275"/>
          </a:xfrm>
          <a:prstGeom prst="rect">
            <a:avLst/>
          </a:prstGeom>
        </p:spPr>
      </p:pic>
      <p:pic>
        <p:nvPicPr>
          <p:cNvPr id="4" name="Audio 3">
            <a:hlinkClick r:id="" action="ppaction://media"/>
            <a:extLst>
              <a:ext uri="{FF2B5EF4-FFF2-40B4-BE49-F238E27FC236}">
                <a16:creationId xmlns:a16="http://schemas.microsoft.com/office/drawing/2014/main" id="{1FD2A84E-B0C8-5D16-80CB-E7D4CDE8048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403342508"/>
      </p:ext>
    </p:extLst>
  </p:cSld>
  <p:clrMapOvr>
    <a:masterClrMapping/>
  </p:clrMapOvr>
  <mc:AlternateContent xmlns:mc="http://schemas.openxmlformats.org/markup-compatibility/2006" xmlns:p14="http://schemas.microsoft.com/office/powerpoint/2010/main">
    <mc:Choice Requires="p14">
      <p:transition spd="slow" p14:dur="2000" advTm="21604"/>
    </mc:Choice>
    <mc:Fallback xmlns="">
      <p:transition spd="slow" advTm="21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GB" sz="2400" b="1" dirty="0">
                <a:latin typeface="Century Gothic" panose="020B0502020202020204" pitchFamily="34" charset="0"/>
              </a:rPr>
              <a:t>Associate Dean</a:t>
            </a: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4360460" y="1401791"/>
            <a:ext cx="4354824" cy="3015808"/>
          </a:xfrm>
          <a:prstGeom prst="rect">
            <a:avLst/>
          </a:prstGeom>
        </p:spPr>
        <p:txBody>
          <a:bodyPr vert="horz" lIns="68580" tIns="34290" rIns="68580" bIns="34290" rtlCol="0" anchor="t">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Review allocation of PAMR Forms</a:t>
            </a:r>
          </a:p>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Provide an </a:t>
            </a:r>
            <a:r>
              <a:rPr lang="en-GB" b="1" dirty="0">
                <a:solidFill>
                  <a:prstClr val="black"/>
                </a:solidFill>
                <a:latin typeface="Arial" panose="020B0604020202020204" pitchFamily="34" charset="0"/>
                <a:cs typeface="Arial" panose="020B0604020202020204" pitchFamily="34" charset="0"/>
              </a:rPr>
              <a:t>institutional quality assurance check </a:t>
            </a:r>
            <a:r>
              <a:rPr lang="en-GB" dirty="0">
                <a:solidFill>
                  <a:prstClr val="black"/>
                </a:solidFill>
                <a:latin typeface="Arial" panose="020B0604020202020204" pitchFamily="34" charset="0"/>
                <a:cs typeface="Arial" panose="020B0604020202020204" pitchFamily="34" charset="0"/>
              </a:rPr>
              <a:t>of forms to ensure:</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Proper engagement with the process has been demonstrated</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Appropriate monitoring and review has taken place</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Any issues have been addressed or require escalation</a:t>
            </a:r>
          </a:p>
          <a:p>
            <a:pPr marL="541338" lvl="1" indent="-271463"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Provide comments to summarise findings</a:t>
            </a:r>
          </a:p>
          <a:p>
            <a:pPr marL="534988" lvl="1" indent="-268288"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Complete review of forms by </a:t>
            </a:r>
            <a:r>
              <a:rPr lang="en-GB" b="1" dirty="0">
                <a:solidFill>
                  <a:prstClr val="black"/>
                </a:solidFill>
                <a:latin typeface="Arial" panose="020B0604020202020204" pitchFamily="34" charset="0"/>
                <a:cs typeface="Arial" panose="020B0604020202020204" pitchFamily="34" charset="0"/>
              </a:rPr>
              <a:t>30</a:t>
            </a:r>
            <a:r>
              <a:rPr lang="en-GB" b="1" baseline="30000" dirty="0">
                <a:solidFill>
                  <a:prstClr val="black"/>
                </a:solidFill>
                <a:latin typeface="Arial" panose="020B0604020202020204" pitchFamily="34" charset="0"/>
                <a:cs typeface="Arial" panose="020B0604020202020204" pitchFamily="34" charset="0"/>
              </a:rPr>
              <a:t>th</a:t>
            </a:r>
            <a:r>
              <a:rPr lang="en-GB" b="1" dirty="0">
                <a:solidFill>
                  <a:prstClr val="black"/>
                </a:solidFill>
                <a:latin typeface="Arial" panose="020B0604020202020204" pitchFamily="34" charset="0"/>
                <a:cs typeface="Arial" panose="020B0604020202020204" pitchFamily="34" charset="0"/>
              </a:rPr>
              <a:t> April.</a:t>
            </a:r>
            <a:endParaRPr lang="en-GB" sz="1400"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p:txBody>
      </p:sp>
      <p:pic>
        <p:nvPicPr>
          <p:cNvPr id="6146" name="Picture 2" descr="Database Reports - Reap The Benefits - Soaring Eagle Data Solutions">
            <a:extLst>
              <a:ext uri="{FF2B5EF4-FFF2-40B4-BE49-F238E27FC236}">
                <a16:creationId xmlns:a16="http://schemas.microsoft.com/office/drawing/2014/main" id="{4A652FD4-4C62-8820-AD32-7B0B8490D0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2011" y="1325367"/>
            <a:ext cx="3015808" cy="301580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BCA551B4-58F7-D98A-B5A4-1A7D7D9A917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327094875"/>
      </p:ext>
    </p:extLst>
  </p:cSld>
  <p:clrMapOvr>
    <a:masterClrMapping/>
  </p:clrMapOvr>
  <mc:AlternateContent xmlns:mc="http://schemas.openxmlformats.org/markup-compatibility/2006" xmlns:p14="http://schemas.microsoft.com/office/powerpoint/2010/main">
    <mc:Choice Requires="p14">
      <p:transition spd="slow" p14:dur="2000" advTm="59774"/>
    </mc:Choice>
    <mc:Fallback xmlns="">
      <p:transition spd="slow" advTm="5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GB" sz="2400" b="1" dirty="0">
                <a:latin typeface="Century Gothic" panose="020B0502020202020204" pitchFamily="34" charset="0"/>
              </a:rPr>
              <a:t>Global Quality Officer</a:t>
            </a: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4360460" y="1401791"/>
            <a:ext cx="4354824" cy="3015808"/>
          </a:xfrm>
          <a:prstGeom prst="rect">
            <a:avLst/>
          </a:prstGeom>
        </p:spPr>
        <p:txBody>
          <a:bodyPr vert="horz" lIns="68580" tIns="34290" rIns="68580" bIns="3429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Review all PAMR Forms</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Highlight areas of good practice</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Identify any common issues across the institution.</a:t>
            </a:r>
          </a:p>
          <a:p>
            <a:pPr marL="534988" lvl="1" indent="-268288"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Review Associate Deans comments and discuss with Quality and Academic Partnerships Manager</a:t>
            </a:r>
          </a:p>
          <a:p>
            <a:pPr marL="534988" lvl="1" indent="-268288"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Escalate any major issues to Deputy Principal (Education and Student Life)</a:t>
            </a:r>
          </a:p>
          <a:p>
            <a:pPr marL="534988" lvl="1" indent="-268288"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Complete actions above by </a:t>
            </a:r>
            <a:r>
              <a:rPr lang="en-GB" b="1" dirty="0">
                <a:solidFill>
                  <a:prstClr val="black"/>
                </a:solidFill>
                <a:latin typeface="Arial" panose="020B0604020202020204" pitchFamily="34" charset="0"/>
                <a:cs typeface="Arial" panose="020B0604020202020204" pitchFamily="34" charset="0"/>
              </a:rPr>
              <a:t>30</a:t>
            </a:r>
            <a:r>
              <a:rPr lang="en-GB" b="1" baseline="30000" dirty="0">
                <a:solidFill>
                  <a:prstClr val="black"/>
                </a:solidFill>
                <a:latin typeface="Arial" panose="020B0604020202020204" pitchFamily="34" charset="0"/>
                <a:cs typeface="Arial" panose="020B0604020202020204" pitchFamily="34" charset="0"/>
              </a:rPr>
              <a:t>th</a:t>
            </a:r>
            <a:r>
              <a:rPr lang="en-GB" b="1" dirty="0">
                <a:solidFill>
                  <a:prstClr val="black"/>
                </a:solidFill>
                <a:latin typeface="Arial" panose="020B0604020202020204" pitchFamily="34" charset="0"/>
                <a:cs typeface="Arial" panose="020B0604020202020204" pitchFamily="34" charset="0"/>
              </a:rPr>
              <a:t> April.</a:t>
            </a:r>
            <a:endParaRPr lang="en-GB" dirty="0">
              <a:solidFill>
                <a:prstClr val="black"/>
              </a:solidFill>
              <a:latin typeface="Arial" panose="020B0604020202020204" pitchFamily="34" charset="0"/>
              <a:cs typeface="Arial" panose="020B0604020202020204" pitchFamily="34" charset="0"/>
            </a:endParaRPr>
          </a:p>
          <a:p>
            <a:pPr marL="1000125" lvl="1"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F8C8990-6342-06F6-CC2F-165BE289BB6F}"/>
              </a:ext>
            </a:extLst>
          </p:cNvPr>
          <p:cNvPicPr>
            <a:picLocks noChangeAspect="1"/>
          </p:cNvPicPr>
          <p:nvPr/>
        </p:nvPicPr>
        <p:blipFill>
          <a:blip r:embed="rId9"/>
          <a:stretch>
            <a:fillRect/>
          </a:stretch>
        </p:blipFill>
        <p:spPr>
          <a:xfrm>
            <a:off x="1040245" y="1401791"/>
            <a:ext cx="2845283" cy="2803235"/>
          </a:xfrm>
          <a:prstGeom prst="rect">
            <a:avLst/>
          </a:prstGeom>
        </p:spPr>
      </p:pic>
      <p:pic>
        <p:nvPicPr>
          <p:cNvPr id="3" name="Audio 2">
            <a:hlinkClick r:id="" action="ppaction://media"/>
            <a:extLst>
              <a:ext uri="{FF2B5EF4-FFF2-40B4-BE49-F238E27FC236}">
                <a16:creationId xmlns:a16="http://schemas.microsoft.com/office/drawing/2014/main" id="{B77F1428-CFB9-4C49-2FA8-CEE8A52E0E5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884443853"/>
      </p:ext>
    </p:extLst>
  </p:cSld>
  <p:clrMapOvr>
    <a:masterClrMapping/>
  </p:clrMapOvr>
  <mc:AlternateContent xmlns:mc="http://schemas.openxmlformats.org/markup-compatibility/2006" xmlns:p14="http://schemas.microsoft.com/office/powerpoint/2010/main">
    <mc:Choice Requires="p14">
      <p:transition spd="slow" p14:dur="2000" advTm="29331"/>
    </mc:Choice>
    <mc:Fallback xmlns="">
      <p:transition spd="slow" advTm="2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GB" sz="2400" b="1" dirty="0">
                <a:latin typeface="Century Gothic" panose="020B0502020202020204" pitchFamily="34" charset="0"/>
              </a:rPr>
              <a:t>Deputy Principal (Education and Student Life)</a:t>
            </a: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4360460" y="1401791"/>
            <a:ext cx="4354824" cy="3015808"/>
          </a:xfrm>
          <a:prstGeom prst="rect">
            <a:avLst/>
          </a:prstGeom>
        </p:spPr>
        <p:txBody>
          <a:bodyPr vert="horz" lIns="68580" tIns="34290" rIns="68580" bIns="3429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Overall responsibility for all teaching and learning activities </a:t>
            </a:r>
          </a:p>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Reviews any PAMR forms which have been escalated by the Global Quality Officer and determines the best case of action.</a:t>
            </a:r>
          </a:p>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Actions taken will vary depending on the nature and severity of the issues identified.</a:t>
            </a:r>
          </a:p>
          <a:p>
            <a:pPr marL="257175" defTabSz="685800">
              <a:lnSpc>
                <a:spcPct val="90000"/>
              </a:lnSpc>
              <a:defRPr/>
            </a:pPr>
            <a:r>
              <a:rPr lang="en-GB" dirty="0">
                <a:solidFill>
                  <a:prstClr val="black"/>
                </a:solidFill>
                <a:latin typeface="Arial" panose="020B0604020202020204" pitchFamily="34" charset="0"/>
                <a:cs typeface="Arial" panose="020B0604020202020204" pitchFamily="34" charset="0"/>
              </a:rPr>
              <a:t> </a:t>
            </a:r>
          </a:p>
          <a:p>
            <a:pPr marL="1000125" lvl="1"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p:txBody>
      </p:sp>
      <p:pic>
        <p:nvPicPr>
          <p:cNvPr id="6150" name="Picture 6" descr="Pictures Of Cartoon Books - Clipart library | Diy baby stuff, Cartoon books,  Clip art">
            <a:extLst>
              <a:ext uri="{FF2B5EF4-FFF2-40B4-BE49-F238E27FC236}">
                <a16:creationId xmlns:a16="http://schemas.microsoft.com/office/drawing/2014/main" id="{0C87AC00-60A7-E4F2-6CC9-5036A2E51A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9762" y="1251579"/>
            <a:ext cx="2792616" cy="331623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ECC17DF-D79A-D39D-0729-B818AF718A9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846953900"/>
      </p:ext>
    </p:extLst>
  </p:cSld>
  <p:clrMapOvr>
    <a:masterClrMapping/>
  </p:clrMapOvr>
  <mc:AlternateContent xmlns:mc="http://schemas.openxmlformats.org/markup-compatibility/2006" xmlns:p14="http://schemas.microsoft.com/office/powerpoint/2010/main">
    <mc:Choice Requires="p14">
      <p:transition spd="slow" p14:dur="2000" advTm="30602"/>
    </mc:Choice>
    <mc:Fallback xmlns="">
      <p:transition spd="slow" advTm="30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US" sz="2400" b="1" dirty="0">
                <a:latin typeface="Century Gothic" panose="020B0502020202020204" pitchFamily="34" charset="0"/>
              </a:rPr>
              <a:t>Reporting and Feedback</a:t>
            </a:r>
            <a:endParaRPr lang="en-GB" sz="2400" b="1" dirty="0">
              <a:latin typeface="Century Gothic" panose="020B0502020202020204" pitchFamily="34" charset="0"/>
            </a:endParaRPr>
          </a:p>
        </p:txBody>
      </p:sp>
      <p:pic>
        <p:nvPicPr>
          <p:cNvPr id="4" name="Picture 3">
            <a:extLst>
              <a:ext uri="{FF2B5EF4-FFF2-40B4-BE49-F238E27FC236}">
                <a16:creationId xmlns:a16="http://schemas.microsoft.com/office/drawing/2014/main" id="{4E2E9381-64F3-C99E-883B-324202E8A42C}"/>
              </a:ext>
            </a:extLst>
          </p:cNvPr>
          <p:cNvPicPr>
            <a:picLocks noChangeAspect="1"/>
          </p:cNvPicPr>
          <p:nvPr/>
        </p:nvPicPr>
        <p:blipFill>
          <a:blip r:embed="rId9"/>
          <a:stretch>
            <a:fillRect/>
          </a:stretch>
        </p:blipFill>
        <p:spPr>
          <a:xfrm>
            <a:off x="379527" y="1425898"/>
            <a:ext cx="8580564" cy="2291703"/>
          </a:xfrm>
          <a:prstGeom prst="rect">
            <a:avLst/>
          </a:prstGeom>
        </p:spPr>
      </p:pic>
      <p:pic>
        <p:nvPicPr>
          <p:cNvPr id="3" name="Audio 2">
            <a:hlinkClick r:id="" action="ppaction://media"/>
            <a:extLst>
              <a:ext uri="{FF2B5EF4-FFF2-40B4-BE49-F238E27FC236}">
                <a16:creationId xmlns:a16="http://schemas.microsoft.com/office/drawing/2014/main" id="{1ADD07B6-D253-9730-ECB8-857C3E0E856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572064329"/>
      </p:ext>
    </p:extLst>
  </p:cSld>
  <p:clrMapOvr>
    <a:masterClrMapping/>
  </p:clrMapOvr>
  <mc:AlternateContent xmlns:mc="http://schemas.openxmlformats.org/markup-compatibility/2006" xmlns:p14="http://schemas.microsoft.com/office/powerpoint/2010/main">
    <mc:Choice Requires="p14">
      <p:transition spd="slow" p14:dur="2000" advTm="21207"/>
    </mc:Choice>
    <mc:Fallback xmlns="">
      <p:transition spd="slow" advTm="21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GB" sz="2400" b="1" dirty="0">
                <a:latin typeface="Century Gothic" panose="020B0502020202020204" pitchFamily="34" charset="0"/>
              </a:rPr>
              <a:t>Annual Summary Reports</a:t>
            </a: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457200" y="1160980"/>
            <a:ext cx="8258084" cy="3441842"/>
          </a:xfrm>
          <a:prstGeom prst="rect">
            <a:avLst/>
          </a:prstGeom>
        </p:spPr>
        <p:txBody>
          <a:bodyPr vert="horz" lIns="68580" tIns="34290" rIns="68580" bIns="3429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2925" indent="-285750" defTabSz="685800">
              <a:lnSpc>
                <a:spcPct val="90000"/>
              </a:lnSpc>
              <a:buFont typeface="Arial" panose="020B0604020202020204" pitchFamily="34" charset="0"/>
              <a:buChar char="•"/>
              <a:defRPr/>
            </a:pPr>
            <a:r>
              <a:rPr lang="en-GB" b="1" dirty="0">
                <a:solidFill>
                  <a:prstClr val="black"/>
                </a:solidFill>
                <a:latin typeface="Arial" panose="020B0604020202020204" pitchFamily="34" charset="0"/>
                <a:cs typeface="Arial" panose="020B0604020202020204" pitchFamily="34" charset="0"/>
              </a:rPr>
              <a:t>University Committee for Quality and Standards (UCQS)</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Summary of key issues and good practice in relation to the academic case</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Focus on any areas of concern for academic standards and quality or strategic concern in relation to the University’s values.</a:t>
            </a:r>
          </a:p>
          <a:p>
            <a:pPr marL="628650" lvl="1" indent="-358775" defTabSz="685800">
              <a:lnSpc>
                <a:spcPct val="90000"/>
              </a:lnSpc>
              <a:buFont typeface="Arial" panose="020B0604020202020204" pitchFamily="34" charset="0"/>
              <a:buChar char="•"/>
              <a:defRPr/>
            </a:pPr>
            <a:r>
              <a:rPr lang="en-GB" b="1" dirty="0">
                <a:solidFill>
                  <a:prstClr val="black"/>
                </a:solidFill>
                <a:latin typeface="Arial" panose="020B0604020202020204" pitchFamily="34" charset="0"/>
                <a:cs typeface="Arial" panose="020B0604020202020204" pitchFamily="34" charset="0"/>
              </a:rPr>
              <a:t>Partnership Monitoring and Approval Group (PMAG)</a:t>
            </a:r>
          </a:p>
          <a:p>
            <a:pPr marL="1084263" lvl="2" indent="-360363"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Report on business case</a:t>
            </a:r>
          </a:p>
          <a:p>
            <a:pPr marL="1084263" lvl="2" indent="-360363"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Focus on the business viability of partnerships in terms of partner relations, financial management and student recruitment</a:t>
            </a:r>
          </a:p>
          <a:p>
            <a:pPr marL="534988" lvl="2" indent="-268288" defTabSz="685800">
              <a:lnSpc>
                <a:spcPct val="90000"/>
              </a:lnSpc>
              <a:buFont typeface="Arial" panose="020B0604020202020204" pitchFamily="34" charset="0"/>
              <a:buChar char="•"/>
              <a:defRPr/>
            </a:pPr>
            <a:r>
              <a:rPr lang="en-GB" b="1" dirty="0">
                <a:solidFill>
                  <a:prstClr val="black"/>
                </a:solidFill>
                <a:latin typeface="Arial" panose="020B0604020202020204" pitchFamily="34" charset="0"/>
                <a:cs typeface="Arial" panose="020B0604020202020204" pitchFamily="34" charset="0"/>
              </a:rPr>
              <a:t>External Bodies </a:t>
            </a:r>
            <a:endParaRPr lang="en-GB" dirty="0">
              <a:solidFill>
                <a:prstClr val="black"/>
              </a:solidFill>
              <a:latin typeface="Arial" panose="020B0604020202020204" pitchFamily="34" charset="0"/>
              <a:cs typeface="Arial" panose="020B0604020202020204" pitchFamily="34" charset="0"/>
            </a:endParaRPr>
          </a:p>
          <a:p>
            <a:pPr marL="1009650" lvl="4"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Summary of institutional report to UCQS is provided to external bodies such as the Student Funding Council and Quality Assurance Agency Scotland (QAAS)</a:t>
            </a:r>
          </a:p>
        </p:txBody>
      </p:sp>
      <p:pic>
        <p:nvPicPr>
          <p:cNvPr id="4" name="Audio 3">
            <a:hlinkClick r:id="" action="ppaction://media"/>
            <a:extLst>
              <a:ext uri="{FF2B5EF4-FFF2-40B4-BE49-F238E27FC236}">
                <a16:creationId xmlns:a16="http://schemas.microsoft.com/office/drawing/2014/main" id="{6A83EE91-04FD-8405-01D0-08B5288FEAB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222767694"/>
      </p:ext>
    </p:extLst>
  </p:cSld>
  <p:clrMapOvr>
    <a:masterClrMapping/>
  </p:clrMapOvr>
  <mc:AlternateContent xmlns:mc="http://schemas.openxmlformats.org/markup-compatibility/2006" xmlns:p14="http://schemas.microsoft.com/office/powerpoint/2010/main">
    <mc:Choice Requires="p14">
      <p:transition spd="slow" p14:dur="2000" advTm="51996"/>
    </mc:Choice>
    <mc:Fallback xmlns="">
      <p:transition spd="slow" advTm="51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GB" sz="2400" b="1" dirty="0">
                <a:latin typeface="Century Gothic" panose="020B0502020202020204" pitchFamily="34" charset="0"/>
              </a:rPr>
              <a:t>Feedback</a:t>
            </a: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4360460" y="1401791"/>
            <a:ext cx="4354824" cy="3015808"/>
          </a:xfrm>
          <a:prstGeom prst="rect">
            <a:avLst/>
          </a:prstGeom>
        </p:spPr>
        <p:txBody>
          <a:bodyPr vert="horz" lIns="68580" tIns="34290" rIns="68580" bIns="3429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34988" lvl="1" indent="-268288"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Academic Quality</a:t>
            </a:r>
          </a:p>
          <a:p>
            <a:pPr marL="893763" lvl="2" indent="-358775"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Provide feedback on individual PAMR forms to Schools after acceptance by UCQS/PMAG</a:t>
            </a:r>
          </a:p>
          <a:p>
            <a:pPr marL="893763" lvl="2" indent="-358775"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Provide copy of institutional report to all relevant parties</a:t>
            </a:r>
          </a:p>
          <a:p>
            <a:pPr marL="534988" lvl="2" indent="-268288"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Academic Lead</a:t>
            </a:r>
          </a:p>
          <a:p>
            <a:pPr marL="893763" lvl="3" indent="-358775"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Communicate outcome of PAMR exercise to partner institution to conclude exercise</a:t>
            </a: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p:txBody>
      </p:sp>
      <p:pic>
        <p:nvPicPr>
          <p:cNvPr id="8196" name="Picture 4" descr="The 3 Types Of Learner Feedback: Tools And Goals - eLearning Industry">
            <a:extLst>
              <a:ext uri="{FF2B5EF4-FFF2-40B4-BE49-F238E27FC236}">
                <a16:creationId xmlns:a16="http://schemas.microsoft.com/office/drawing/2014/main" id="{FB9FBFFF-FEA5-EC00-63A8-7B6BF0FAFF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909" y="1531706"/>
            <a:ext cx="4247507" cy="2382748"/>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CB4FA621-CED7-DED7-8029-5CC4A6C10AF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834859667"/>
      </p:ext>
    </p:extLst>
  </p:cSld>
  <p:clrMapOvr>
    <a:masterClrMapping/>
  </p:clrMapOvr>
  <mc:AlternateContent xmlns:mc="http://schemas.openxmlformats.org/markup-compatibility/2006" xmlns:p14="http://schemas.microsoft.com/office/powerpoint/2010/main">
    <mc:Choice Requires="p14">
      <p:transition spd="slow" p14:dur="2000" advTm="27160"/>
    </mc:Choice>
    <mc:Fallback xmlns="">
      <p:transition spd="slow" advTm="27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97432"/>
            <a:ext cx="7846588" cy="632467"/>
          </a:xfrm>
        </p:spPr>
        <p:txBody>
          <a:bodyPr vert="horz"/>
          <a:lstStyle/>
          <a:p>
            <a:pPr algn="ctr"/>
            <a:r>
              <a:rPr lang="en-GB" sz="2200" b="1" dirty="0">
                <a:latin typeface="Century Gothic" panose="020B0502020202020204" pitchFamily="34" charset="0"/>
              </a:rPr>
              <a:t>Changes to PAMR Process From AY 2022-23 Onwards </a:t>
            </a:r>
            <a:r>
              <a:rPr lang="en-GB" sz="1600" b="1" dirty="0">
                <a:latin typeface="Century Gothic" panose="020B0502020202020204" pitchFamily="34" charset="0"/>
              </a:rPr>
              <a:t>(Reporting Period AY 2021-22 Onwards)</a:t>
            </a: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663677" y="1401791"/>
            <a:ext cx="8051607" cy="3015808"/>
          </a:xfrm>
          <a:prstGeom prst="rect">
            <a:avLst/>
          </a:prstGeom>
        </p:spPr>
        <p:txBody>
          <a:bodyPr vert="horz" lIns="68580" tIns="34290" rIns="68580" bIns="3429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2925" indent="-285750" defTabSz="685800">
              <a:lnSpc>
                <a:spcPct val="90000"/>
              </a:lnSpc>
              <a:buClr>
                <a:srgbClr val="00B050"/>
              </a:buClr>
              <a:buFont typeface="Wingdings" panose="05000000000000000000" pitchFamily="2" charset="2"/>
              <a:buChar char="ü"/>
              <a:defRPr/>
            </a:pPr>
            <a:r>
              <a:rPr lang="en-GB" dirty="0">
                <a:latin typeface="Arial" panose="020B0604020202020204" pitchFamily="34" charset="0"/>
                <a:cs typeface="Arial" panose="020B0604020202020204" pitchFamily="34" charset="0"/>
              </a:rPr>
              <a:t>Timeline amended to ensure action is taken in a more prompt manner</a:t>
            </a:r>
          </a:p>
          <a:p>
            <a:pPr marL="542925" indent="-285750" defTabSz="685800">
              <a:lnSpc>
                <a:spcPct val="90000"/>
              </a:lnSpc>
              <a:buClr>
                <a:srgbClr val="00B050"/>
              </a:buClr>
              <a:buFont typeface="Wingdings" panose="05000000000000000000" pitchFamily="2" charset="2"/>
              <a:buChar char="ü"/>
              <a:defRPr/>
            </a:pPr>
            <a:r>
              <a:rPr lang="en-GB" dirty="0">
                <a:latin typeface="Arial" panose="020B0604020202020204" pitchFamily="34" charset="0"/>
                <a:cs typeface="Arial" panose="020B0604020202020204" pitchFamily="34" charset="0"/>
              </a:rPr>
              <a:t>PAMR form modified to ask more specific questions</a:t>
            </a:r>
          </a:p>
          <a:p>
            <a:pPr marL="542925" indent="-285750" defTabSz="685800">
              <a:lnSpc>
                <a:spcPct val="90000"/>
              </a:lnSpc>
              <a:buClr>
                <a:srgbClr val="00B050"/>
              </a:buClr>
              <a:buFont typeface="Wingdings" panose="05000000000000000000" pitchFamily="2" charset="2"/>
              <a:buChar char="ü"/>
              <a:defRPr/>
            </a:pPr>
            <a:r>
              <a:rPr lang="en-GB" dirty="0">
                <a:latin typeface="Arial" panose="020B0604020202020204" pitchFamily="34" charset="0"/>
                <a:cs typeface="Arial" panose="020B0604020202020204" pitchFamily="34" charset="0"/>
              </a:rPr>
              <a:t>Separate PAMR forms for taught programmes and research programmes</a:t>
            </a:r>
          </a:p>
          <a:p>
            <a:pPr marL="542925" indent="-285750" defTabSz="685800">
              <a:lnSpc>
                <a:spcPct val="90000"/>
              </a:lnSpc>
              <a:buClr>
                <a:srgbClr val="00B050"/>
              </a:buClr>
              <a:buFont typeface="Wingdings" panose="05000000000000000000" pitchFamily="2" charset="2"/>
              <a:buChar char="ü"/>
              <a:defRPr/>
            </a:pPr>
            <a:r>
              <a:rPr lang="en-GB" dirty="0">
                <a:latin typeface="Arial" panose="020B0604020202020204" pitchFamily="34" charset="0"/>
                <a:cs typeface="Arial" panose="020B0604020202020204" pitchFamily="34" charset="0"/>
              </a:rPr>
              <a:t>Requirement to consult professional services colleagues to ensure all areas of the student learning experience are captured</a:t>
            </a:r>
          </a:p>
          <a:p>
            <a:pPr marL="542925" indent="-285750" defTabSz="685800">
              <a:lnSpc>
                <a:spcPct val="90000"/>
              </a:lnSpc>
              <a:buClr>
                <a:srgbClr val="00B050"/>
              </a:buClr>
              <a:buFont typeface="Wingdings" panose="05000000000000000000" pitchFamily="2" charset="2"/>
              <a:buChar char="ü"/>
              <a:defRPr/>
            </a:pPr>
            <a:r>
              <a:rPr lang="en-GB" dirty="0">
                <a:latin typeface="Arial" panose="020B0604020202020204" pitchFamily="34" charset="0"/>
                <a:cs typeface="Arial" panose="020B0604020202020204" pitchFamily="34" charset="0"/>
              </a:rPr>
              <a:t>School review and ‘sign-off’ of PAMR forms by Directors of International</a:t>
            </a:r>
          </a:p>
          <a:p>
            <a:pPr marL="542925" indent="-285750" defTabSz="685800">
              <a:lnSpc>
                <a:spcPct val="90000"/>
              </a:lnSpc>
              <a:buClr>
                <a:srgbClr val="00B050"/>
              </a:buClr>
              <a:buFont typeface="Wingdings" panose="05000000000000000000" pitchFamily="2" charset="2"/>
              <a:buChar char="ü"/>
              <a:defRPr/>
            </a:pPr>
            <a:r>
              <a:rPr lang="en-GB" dirty="0">
                <a:latin typeface="Arial" panose="020B0604020202020204" pitchFamily="34" charset="0"/>
                <a:cs typeface="Arial" panose="020B0604020202020204" pitchFamily="34" charset="0"/>
              </a:rPr>
              <a:t>Reporting on the business case of partnerships to the Partnership Management and Approval Group (PMAG)</a:t>
            </a:r>
          </a:p>
          <a:p>
            <a:pPr marL="542925" indent="-285750" defTabSz="685800">
              <a:lnSpc>
                <a:spcPct val="90000"/>
              </a:lnSpc>
              <a:buClr>
                <a:srgbClr val="FF0000"/>
              </a:buClr>
              <a:buFont typeface="Arial" panose="020B0604020202020204" pitchFamily="34" charset="0"/>
              <a:buChar char="x"/>
              <a:defRPr/>
            </a:pPr>
            <a:r>
              <a:rPr lang="en-GB" dirty="0">
                <a:latin typeface="Arial" panose="020B0604020202020204" pitchFamily="34" charset="0"/>
                <a:cs typeface="Arial" panose="020B0604020202020204" pitchFamily="34" charset="0"/>
              </a:rPr>
              <a:t>Removal of requirement to produce cover letters for partners</a:t>
            </a:r>
          </a:p>
          <a:p>
            <a:pPr marL="542925" indent="-285750" defTabSz="685800">
              <a:lnSpc>
                <a:spcPct val="90000"/>
              </a:lnSpc>
              <a:buClr>
                <a:srgbClr val="FF0000"/>
              </a:buClr>
              <a:buFont typeface="Arial" panose="020B0604020202020204" pitchFamily="34" charset="0"/>
              <a:buChar char="x"/>
              <a:defRPr/>
            </a:pPr>
            <a:r>
              <a:rPr lang="en-GB" dirty="0">
                <a:latin typeface="Arial" panose="020B0604020202020204" pitchFamily="34" charset="0"/>
                <a:cs typeface="Arial" panose="020B0604020202020204" pitchFamily="34" charset="0"/>
              </a:rPr>
              <a:t>Removal of separate forms for Approved Learning Partners and Joint Collaborative Partners</a:t>
            </a:r>
          </a:p>
          <a:p>
            <a:pPr marL="542925" indent="-285750" defTabSz="685800">
              <a:lnSpc>
                <a:spcPct val="90000"/>
              </a:lnSpc>
              <a:buFont typeface="Wingdings" panose="05000000000000000000" pitchFamily="2" charset="2"/>
              <a:buChar char="ü"/>
              <a:defRPr/>
            </a:pPr>
            <a:endParaRPr lang="en-GB" sz="1400"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Wingdings" panose="05000000000000000000" pitchFamily="2" charset="2"/>
              <a:buChar char="ü"/>
              <a:defRPr/>
            </a:pPr>
            <a:endParaRPr lang="en-GB" sz="1400"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Wingdings" panose="05000000000000000000" pitchFamily="2" charset="2"/>
              <a:buChar char="ü"/>
              <a:defRPr/>
            </a:pPr>
            <a:endParaRPr lang="en-GB" sz="1400" dirty="0">
              <a:solidFill>
                <a:prstClr val="black"/>
              </a:solidFill>
              <a:latin typeface="Arial" panose="020B0604020202020204" pitchFamily="34" charset="0"/>
              <a:cs typeface="Arial" panose="020B0604020202020204" pitchFamily="34" charset="0"/>
            </a:endParaRPr>
          </a:p>
          <a:p>
            <a:pPr marL="257175" defTabSz="685800">
              <a:lnSpc>
                <a:spcPct val="90000"/>
              </a:lnSpc>
              <a:defRPr/>
            </a:pPr>
            <a:endParaRPr lang="en-GB" sz="1400"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a:p>
            <a:pPr marL="1000125" lvl="1"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0A0B405B-7BFF-84BE-8B83-AFE1DFF9112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120368543"/>
      </p:ext>
    </p:extLst>
  </p:cSld>
  <p:clrMapOvr>
    <a:masterClrMapping/>
  </p:clrMapOvr>
  <mc:AlternateContent xmlns:mc="http://schemas.openxmlformats.org/markup-compatibility/2006" xmlns:p14="http://schemas.microsoft.com/office/powerpoint/2010/main">
    <mc:Choice Requires="p14">
      <p:transition spd="slow" p14:dur="2000" advTm="81684"/>
    </mc:Choice>
    <mc:Fallback xmlns="">
      <p:transition spd="slow" advTm="81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US" sz="2400" b="1" dirty="0">
                <a:latin typeface="Century Gothic" panose="020B0502020202020204" pitchFamily="34" charset="0"/>
              </a:rPr>
              <a:t>Academic Partnerships</a:t>
            </a:r>
            <a:endParaRPr lang="en-GB" sz="2400" b="1" dirty="0">
              <a:latin typeface="Century Gothic" panose="020B0502020202020204" pitchFamily="34" charset="0"/>
            </a:endParaRP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482479" y="3822701"/>
            <a:ext cx="8232805" cy="594898"/>
          </a:xfrm>
          <a:prstGeom prst="rect">
            <a:avLst/>
          </a:prstGeom>
          <a:noFill/>
        </p:spPr>
        <p:txBody>
          <a:bodyPr vert="horz" lIns="68580" tIns="34290" rIns="68580" bIns="3429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65225" indent="-908050" defTabSz="685800">
              <a:lnSpc>
                <a:spcPct val="90000"/>
              </a:lnSpc>
              <a:defRPr/>
            </a:pPr>
            <a:r>
              <a:rPr lang="en-GB" sz="1400" b="1" dirty="0">
                <a:latin typeface="Arial" panose="020B0604020202020204" pitchFamily="34" charset="0"/>
                <a:cs typeface="Arial" panose="020B0604020202020204" pitchFamily="34" charset="0"/>
              </a:rPr>
              <a:t>High Risk: </a:t>
            </a:r>
            <a:r>
              <a:rPr lang="en-GB" sz="1400" dirty="0">
                <a:latin typeface="Arial" panose="020B0604020202020204" pitchFamily="34" charset="0"/>
                <a:cs typeface="Arial" panose="020B0604020202020204" pitchFamily="34" charset="0"/>
              </a:rPr>
              <a:t>Academic Partnerships are considered a ‘high risk’ activity as there may be issues         arising which may impact on the student learning experience which are </a:t>
            </a:r>
            <a:r>
              <a:rPr lang="en-GB" sz="1400" dirty="0" err="1">
                <a:latin typeface="Arial" panose="020B0604020202020204" pitchFamily="34" charset="0"/>
                <a:cs typeface="Arial" panose="020B0604020202020204" pitchFamily="34" charset="0"/>
              </a:rPr>
              <a:t>outwith</a:t>
            </a:r>
            <a:r>
              <a:rPr lang="en-GB" sz="1400" dirty="0">
                <a:latin typeface="Arial" panose="020B0604020202020204" pitchFamily="34" charset="0"/>
                <a:cs typeface="Arial" panose="020B0604020202020204" pitchFamily="34" charset="0"/>
              </a:rPr>
              <a:t> the University’s direct control</a:t>
            </a:r>
          </a:p>
        </p:txBody>
      </p:sp>
      <p:graphicFrame>
        <p:nvGraphicFramePr>
          <p:cNvPr id="3" name="Table 3">
            <a:extLst>
              <a:ext uri="{FF2B5EF4-FFF2-40B4-BE49-F238E27FC236}">
                <a16:creationId xmlns:a16="http://schemas.microsoft.com/office/drawing/2014/main" id="{5C5560C9-1FD0-810D-FF46-FBE66648FD12}"/>
              </a:ext>
            </a:extLst>
          </p:cNvPr>
          <p:cNvGraphicFramePr>
            <a:graphicFrameLocks noGrp="1"/>
          </p:cNvGraphicFramePr>
          <p:nvPr>
            <p:extLst>
              <p:ext uri="{D42A27DB-BD31-4B8C-83A1-F6EECF244321}">
                <p14:modId xmlns:p14="http://schemas.microsoft.com/office/powerpoint/2010/main" val="1444972389"/>
              </p:ext>
            </p:extLst>
          </p:nvPr>
        </p:nvGraphicFramePr>
        <p:xfrm>
          <a:off x="482479" y="1156483"/>
          <a:ext cx="8179042" cy="2336800"/>
        </p:xfrm>
        <a:graphic>
          <a:graphicData uri="http://schemas.openxmlformats.org/drawingml/2006/table">
            <a:tbl>
              <a:tblPr firstRow="1" bandRow="1">
                <a:tableStyleId>{5202B0CA-FC54-4496-8BCA-5EF66A818D29}</a:tableStyleId>
              </a:tblPr>
              <a:tblGrid>
                <a:gridCol w="3250622">
                  <a:extLst>
                    <a:ext uri="{9D8B030D-6E8A-4147-A177-3AD203B41FA5}">
                      <a16:colId xmlns:a16="http://schemas.microsoft.com/office/drawing/2014/main" val="1571051810"/>
                    </a:ext>
                  </a:extLst>
                </a:gridCol>
                <a:gridCol w="4928420">
                  <a:extLst>
                    <a:ext uri="{9D8B030D-6E8A-4147-A177-3AD203B41FA5}">
                      <a16:colId xmlns:a16="http://schemas.microsoft.com/office/drawing/2014/main" val="3720665032"/>
                    </a:ext>
                  </a:extLst>
                </a:gridCol>
              </a:tblGrid>
              <a:tr h="370840">
                <a:tc>
                  <a:txBody>
                    <a:bodyPr/>
                    <a:lstStyle/>
                    <a:p>
                      <a:r>
                        <a:rPr lang="en-GB" dirty="0"/>
                        <a:t>Term</a:t>
                      </a:r>
                    </a:p>
                  </a:txBody>
                  <a:tcPr>
                    <a:solidFill>
                      <a:srgbClr val="002947"/>
                    </a:solidFill>
                  </a:tcPr>
                </a:tc>
                <a:tc>
                  <a:txBody>
                    <a:bodyPr/>
                    <a:lstStyle/>
                    <a:p>
                      <a:r>
                        <a:rPr lang="en-GB" dirty="0"/>
                        <a:t>Definition</a:t>
                      </a:r>
                    </a:p>
                  </a:txBody>
                  <a:tcPr>
                    <a:solidFill>
                      <a:srgbClr val="152A44"/>
                    </a:solidFill>
                  </a:tcPr>
                </a:tc>
                <a:extLst>
                  <a:ext uri="{0D108BD9-81ED-4DB2-BD59-A6C34878D82A}">
                    <a16:rowId xmlns:a16="http://schemas.microsoft.com/office/drawing/2014/main" val="2412191808"/>
                  </a:ext>
                </a:extLst>
              </a:tr>
              <a:tr h="370840">
                <a:tc>
                  <a:txBody>
                    <a:bodyPr/>
                    <a:lstStyle/>
                    <a:p>
                      <a:r>
                        <a:rPr lang="en-GB" dirty="0">
                          <a:latin typeface="Arial" panose="020B0604020202020204" pitchFamily="34" charset="0"/>
                          <a:cs typeface="Arial" panose="020B0604020202020204" pitchFamily="34" charset="0"/>
                        </a:rPr>
                        <a:t>Academic Partnership</a:t>
                      </a:r>
                    </a:p>
                  </a:txBody>
                  <a:tcPr/>
                </a:tc>
                <a:tc>
                  <a:txBody>
                    <a:bodyPr/>
                    <a:lstStyle/>
                    <a:p>
                      <a:r>
                        <a:rPr lang="en-GB" sz="1200" dirty="0">
                          <a:latin typeface="Arial" panose="020B0604020202020204" pitchFamily="34" charset="0"/>
                          <a:cs typeface="Arial" panose="020B0604020202020204" pitchFamily="34" charset="0"/>
                        </a:rPr>
                        <a:t>An arrangement between two or more organisations to deliver aspects of teaching, learning, assessment and student support. </a:t>
                      </a:r>
                    </a:p>
                    <a:p>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94211456"/>
                  </a:ext>
                </a:extLst>
              </a:tr>
              <a:tr h="370840">
                <a:tc>
                  <a:txBody>
                    <a:bodyPr/>
                    <a:lstStyle/>
                    <a:p>
                      <a:r>
                        <a:rPr lang="en-GB" dirty="0">
                          <a:latin typeface="Arial" panose="020B0604020202020204" pitchFamily="34" charset="0"/>
                          <a:cs typeface="Arial" panose="020B0604020202020204" pitchFamily="34" charset="0"/>
                        </a:rPr>
                        <a:t>Approved Learning Partner</a:t>
                      </a:r>
                    </a:p>
                  </a:txBody>
                  <a:tcPr/>
                </a:tc>
                <a:tc>
                  <a:txBody>
                    <a:bodyPr/>
                    <a:lstStyle/>
                    <a:p>
                      <a:pPr marL="0" marR="0" lvl="0" indent="0" algn="l" defTabSz="68576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arrangement where a Heriot Watt University owned programme, or an aspect of a Heriot Watt University programme, is delivered via another institution. </a:t>
                      </a:r>
                    </a:p>
                  </a:txBody>
                  <a:tcPr/>
                </a:tc>
                <a:extLst>
                  <a:ext uri="{0D108BD9-81ED-4DB2-BD59-A6C34878D82A}">
                    <a16:rowId xmlns:a16="http://schemas.microsoft.com/office/drawing/2014/main" val="266032373"/>
                  </a:ext>
                </a:extLst>
              </a:tr>
              <a:tr h="370840">
                <a:tc>
                  <a:txBody>
                    <a:bodyPr/>
                    <a:lstStyle/>
                    <a:p>
                      <a:r>
                        <a:rPr lang="en-GB" dirty="0">
                          <a:latin typeface="Arial" panose="020B0604020202020204" pitchFamily="34" charset="0"/>
                          <a:cs typeface="Arial" panose="020B0604020202020204" pitchFamily="34" charset="0"/>
                        </a:rPr>
                        <a:t>Joint Collaborative Partner</a:t>
                      </a:r>
                    </a:p>
                  </a:txBody>
                  <a:tcPr/>
                </a:tc>
                <a:tc>
                  <a:txBody>
                    <a:bodyPr/>
                    <a:lstStyle/>
                    <a:p>
                      <a:pPr marL="0" marR="0" lvl="0" indent="0" algn="l" defTabSz="685762"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institution or group of institutions which work together to jointly develop, manage and deliver a bespoke programme. </a:t>
                      </a:r>
                    </a:p>
                    <a:p>
                      <a:endParaRPr lang="en-GB"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03476110"/>
                  </a:ext>
                </a:extLst>
              </a:tr>
            </a:tbl>
          </a:graphicData>
        </a:graphic>
      </p:graphicFrame>
      <p:pic>
        <p:nvPicPr>
          <p:cNvPr id="7" name="Audio 6">
            <a:hlinkClick r:id="" action="ppaction://media"/>
            <a:extLst>
              <a:ext uri="{FF2B5EF4-FFF2-40B4-BE49-F238E27FC236}">
                <a16:creationId xmlns:a16="http://schemas.microsoft.com/office/drawing/2014/main" id="{25B756E0-C2FD-1232-BE50-8F295BE3992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2908356350"/>
      </p:ext>
    </p:extLst>
  </p:cSld>
  <p:clrMapOvr>
    <a:masterClrMapping/>
  </p:clrMapOvr>
  <mc:AlternateContent xmlns:mc="http://schemas.openxmlformats.org/markup-compatibility/2006" xmlns:p14="http://schemas.microsoft.com/office/powerpoint/2010/main">
    <mc:Choice Requires="p14">
      <p:transition spd="slow" p14:dur="2000" advTm="120140"/>
    </mc:Choice>
    <mc:Fallback xmlns="">
      <p:transition spd="slow" advTm="120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955841-CA59-1454-9BBA-2246EFAFB666}"/>
              </a:ext>
            </a:extLst>
          </p:cNvPr>
          <p:cNvSpPr/>
          <p:nvPr/>
        </p:nvSpPr>
        <p:spPr>
          <a:xfrm>
            <a:off x="3634915" y="1014265"/>
            <a:ext cx="4887514" cy="30727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2">
              <a:spcBef>
                <a:spcPts val="900"/>
              </a:spcBef>
            </a:pPr>
            <a:endParaRPr lang="en-GB" u="sng" dirty="0">
              <a:solidFill>
                <a:schemeClr val="bg1"/>
              </a:solidFill>
              <a:latin typeface="Century Gothic" panose="020B0502020202020204" pitchFamily="34" charset="0"/>
              <a:ea typeface="Calibri" panose="020F0502020204030204" pitchFamily="34" charset="0"/>
            </a:endParaRPr>
          </a:p>
        </p:txBody>
      </p:sp>
      <p:graphicFrame>
        <p:nvGraphicFramePr>
          <p:cNvPr id="7" name="Object 6" hidden="1">
            <a:extLst>
              <a:ext uri="{FF2B5EF4-FFF2-40B4-BE49-F238E27FC236}">
                <a16:creationId xmlns:a16="http://schemas.microsoft.com/office/drawing/2014/main" id="{875E9935-8498-487D-A35D-1217446B8561}"/>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70" imgH="469" progId="TCLayout.ActiveDocument.1">
                  <p:embed/>
                </p:oleObj>
              </mc:Choice>
              <mc:Fallback>
                <p:oleObj name="think-cell Slide" r:id="rId7" imgW="470" imgH="469" progId="TCLayout.ActiveDocument.1">
                  <p:embed/>
                  <p:pic>
                    <p:nvPicPr>
                      <p:cNvPr id="7" name="Object 6" hidden="1">
                        <a:extLst>
                          <a:ext uri="{FF2B5EF4-FFF2-40B4-BE49-F238E27FC236}">
                            <a16:creationId xmlns:a16="http://schemas.microsoft.com/office/drawing/2014/main" id="{875E9935-8498-487D-A35D-1217446B8561}"/>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18" name="Rectangle 17" hidden="1">
            <a:extLst>
              <a:ext uri="{FF2B5EF4-FFF2-40B4-BE49-F238E27FC236}">
                <a16:creationId xmlns:a16="http://schemas.microsoft.com/office/drawing/2014/main" id="{1B6ADD7A-6268-486B-BDE0-6D23CE8C2147}"/>
              </a:ext>
            </a:extLst>
          </p:cNvPr>
          <p:cNvSpPr/>
          <p:nvPr>
            <p:custDataLst>
              <p:tags r:id="rId2"/>
            </p:custDataLst>
          </p:nvPr>
        </p:nvSpPr>
        <p:spPr>
          <a:xfrm>
            <a:off x="857250" y="0"/>
            <a:ext cx="119063" cy="11906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685762">
              <a:defRPr/>
            </a:pPr>
            <a:endParaRPr lang="en-AU" sz="2100" dirty="0">
              <a:solidFill>
                <a:prstClr val="white"/>
              </a:solidFill>
              <a:latin typeface="Segoe UI Semibold" panose="020B0702040204020203" pitchFamily="34" charset="0"/>
              <a:sym typeface="Segoe UI Semibold" panose="020B0702040204020203" pitchFamily="34" charset="0"/>
            </a:endParaRPr>
          </a:p>
        </p:txBody>
      </p:sp>
      <p:sp>
        <p:nvSpPr>
          <p:cNvPr id="9" name="Rectangle 7">
            <a:extLst>
              <a:ext uri="{FF2B5EF4-FFF2-40B4-BE49-F238E27FC236}">
                <a16:creationId xmlns:a16="http://schemas.microsoft.com/office/drawing/2014/main" id="{921C8619-A26D-4EB6-A80B-51C7F74EB4DA}"/>
              </a:ext>
            </a:extLst>
          </p:cNvPr>
          <p:cNvSpPr>
            <a:spLocks noChangeArrowheads="1"/>
          </p:cNvSpPr>
          <p:nvPr/>
        </p:nvSpPr>
        <p:spPr bwMode="auto">
          <a:xfrm>
            <a:off x="2313350" y="229871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a:solidFill>
                <a:prstClr val="black"/>
              </a:solidFill>
              <a:latin typeface="Segoe UI"/>
            </a:endParaRPr>
          </a:p>
        </p:txBody>
      </p:sp>
      <p:sp>
        <p:nvSpPr>
          <p:cNvPr id="14" name="Title 1">
            <a:extLst>
              <a:ext uri="{FF2B5EF4-FFF2-40B4-BE49-F238E27FC236}">
                <a16:creationId xmlns:a16="http://schemas.microsoft.com/office/drawing/2014/main" id="{328723D2-945A-49B1-BC35-E68D60CB1B19}"/>
              </a:ext>
            </a:extLst>
          </p:cNvPr>
          <p:cNvSpPr txBox="1">
            <a:spLocks/>
          </p:cNvSpPr>
          <p:nvPr/>
        </p:nvSpPr>
        <p:spPr>
          <a:xfrm>
            <a:off x="271593" y="308818"/>
            <a:ext cx="8165444" cy="570642"/>
          </a:xfrm>
          <a:prstGeom prst="rect">
            <a:avLst/>
          </a:prstGeom>
        </p:spPr>
        <p:txBody>
          <a:bodyPr vert="horz"/>
          <a:lstStyle>
            <a:lvl1pPr algn="l" defTabSz="914349" rtl="0" eaLnBrk="1" latinLnBrk="0" hangingPunct="1">
              <a:lnSpc>
                <a:spcPct val="80000"/>
              </a:lnSpc>
              <a:spcBef>
                <a:spcPct val="0"/>
              </a:spcBef>
              <a:buNone/>
              <a:defRPr sz="2800" kern="1200" baseline="0">
                <a:solidFill>
                  <a:schemeClr val="bg2"/>
                </a:solidFill>
                <a:latin typeface="Segoe UI Semibold" panose="020B0702040204020203" pitchFamily="34" charset="0"/>
                <a:ea typeface="+mj-ea"/>
                <a:cs typeface="+mj-cs"/>
              </a:defRPr>
            </a:lvl1pPr>
          </a:lstStyle>
          <a:p>
            <a:pPr defTabSz="685762"/>
            <a:r>
              <a:rPr lang="en-US" sz="2100" b="1" dirty="0">
                <a:solidFill>
                  <a:srgbClr val="00264D"/>
                </a:solidFill>
                <a:latin typeface="Century Gothic" panose="020B0502020202020204" pitchFamily="34" charset="0"/>
              </a:rPr>
              <a:t>Further Information</a:t>
            </a:r>
            <a:endParaRPr lang="en-GB" sz="2100" b="1" dirty="0">
              <a:solidFill>
                <a:srgbClr val="00264D"/>
              </a:solidFill>
              <a:latin typeface="Century Gothic" panose="020B0502020202020204" pitchFamily="34" charset="0"/>
            </a:endParaRPr>
          </a:p>
        </p:txBody>
      </p:sp>
      <p:pic>
        <p:nvPicPr>
          <p:cNvPr id="17" name="Picture 16">
            <a:extLst>
              <a:ext uri="{FF2B5EF4-FFF2-40B4-BE49-F238E27FC236}">
                <a16:creationId xmlns:a16="http://schemas.microsoft.com/office/drawing/2014/main" id="{C1B96089-C3CE-6D31-83F3-60C2F63BD809}"/>
              </a:ext>
            </a:extLst>
          </p:cNvPr>
          <p:cNvPicPr>
            <a:picLocks noChangeAspect="1"/>
          </p:cNvPicPr>
          <p:nvPr/>
        </p:nvPicPr>
        <p:blipFill rotWithShape="1">
          <a:blip r:embed="rId9"/>
          <a:srcRect r="51894"/>
          <a:stretch/>
        </p:blipFill>
        <p:spPr>
          <a:xfrm>
            <a:off x="7595378" y="171507"/>
            <a:ext cx="1223075" cy="763302"/>
          </a:xfrm>
          <a:prstGeom prst="rect">
            <a:avLst/>
          </a:prstGeom>
        </p:spPr>
      </p:pic>
      <p:pic>
        <p:nvPicPr>
          <p:cNvPr id="19" name="Picture 4" descr="E Mail, Globe, Ball, Earth, World, At, Mail, Email">
            <a:extLst>
              <a:ext uri="{FF2B5EF4-FFF2-40B4-BE49-F238E27FC236}">
                <a16:creationId xmlns:a16="http://schemas.microsoft.com/office/drawing/2014/main" id="{26F27348-723F-B694-955C-B8304D5BCC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5149" y="1353312"/>
            <a:ext cx="2413560" cy="243687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351537E-C281-3D47-C951-7A8667E9485C}"/>
              </a:ext>
            </a:extLst>
          </p:cNvPr>
          <p:cNvSpPr txBox="1"/>
          <p:nvPr/>
        </p:nvSpPr>
        <p:spPr>
          <a:xfrm>
            <a:off x="3726491" y="1129758"/>
            <a:ext cx="4572000" cy="369332"/>
          </a:xfrm>
          <a:prstGeom prst="rect">
            <a:avLst/>
          </a:prstGeom>
          <a:noFill/>
        </p:spPr>
        <p:txBody>
          <a:bodyPr wrap="square">
            <a:spAutoFit/>
          </a:bodyPr>
          <a:lstStyle/>
          <a:p>
            <a:r>
              <a:rPr lang="en-GB" sz="1800" b="1" dirty="0">
                <a:solidFill>
                  <a:schemeClr val="bg1"/>
                </a:solidFill>
                <a:latin typeface="Century Gothic" panose="020B0502020202020204" pitchFamily="34" charset="0"/>
              </a:rPr>
              <a:t>Associated Documents and Useful Links</a:t>
            </a:r>
          </a:p>
        </p:txBody>
      </p:sp>
      <p:sp>
        <p:nvSpPr>
          <p:cNvPr id="3" name="TextBox 2">
            <a:extLst>
              <a:ext uri="{FF2B5EF4-FFF2-40B4-BE49-F238E27FC236}">
                <a16:creationId xmlns:a16="http://schemas.microsoft.com/office/drawing/2014/main" id="{2949DA46-919B-E3AA-3430-68F1E66BD807}"/>
              </a:ext>
            </a:extLst>
          </p:cNvPr>
          <p:cNvSpPr txBox="1"/>
          <p:nvPr/>
        </p:nvSpPr>
        <p:spPr>
          <a:xfrm>
            <a:off x="3818681" y="1584906"/>
            <a:ext cx="4364380" cy="2585323"/>
          </a:xfrm>
          <a:prstGeom prst="rect">
            <a:avLst/>
          </a:prstGeom>
          <a:noFill/>
        </p:spPr>
        <p:txBody>
          <a:bodyPr wrap="square" rtlCol="0">
            <a:spAutoFit/>
          </a:bodyPr>
          <a:lstStyle/>
          <a:p>
            <a:pPr marL="285750" indent="-285750">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Heriot Watt University Ordinances</a:t>
            </a:r>
            <a:endParaRPr lang="en-GB"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Partner Annual Monitoring Review Policy</a:t>
            </a:r>
            <a:endParaRPr lang="en-GB"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Partner Annual Monitoring Review Form (Taught Programmes)</a:t>
            </a:r>
            <a:endParaRPr lang="en-GB"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Partner Annual Monitoring Review Form (Research Programmes)</a:t>
            </a:r>
            <a:endParaRPr lang="en-GB"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chemeClr val="bg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Quality Assurance Hub SharePoint (Internal Only)</a:t>
            </a:r>
            <a:endParaRPr lang="en-GB" sz="18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2747A34-3439-DD4F-1AFF-345CD3C8F78F}"/>
              </a:ext>
            </a:extLst>
          </p:cNvPr>
          <p:cNvSpPr txBox="1"/>
          <p:nvPr/>
        </p:nvSpPr>
        <p:spPr>
          <a:xfrm>
            <a:off x="500932" y="4426017"/>
            <a:ext cx="8021497" cy="515526"/>
          </a:xfrm>
          <a:prstGeom prst="rect">
            <a:avLst/>
          </a:prstGeom>
          <a:solidFill>
            <a:srgbClr val="002947"/>
          </a:solid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Still got questions?  Please get in contact with us at </a:t>
            </a:r>
            <a:r>
              <a:rPr lang="en-GB" sz="1400" b="1" dirty="0">
                <a:solidFill>
                  <a:schemeClr val="bg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academicpartnerships@hw.ac.uk</a:t>
            </a:r>
            <a:endParaRPr lang="en-GB" sz="1400"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endParaRPr>
          </a:p>
        </p:txBody>
      </p:sp>
      <p:pic>
        <p:nvPicPr>
          <p:cNvPr id="5" name="Audio 4">
            <a:hlinkClick r:id="" action="ppaction://media"/>
            <a:extLst>
              <a:ext uri="{FF2B5EF4-FFF2-40B4-BE49-F238E27FC236}">
                <a16:creationId xmlns:a16="http://schemas.microsoft.com/office/drawing/2014/main" id="{3D7F29C1-A2FC-CB86-40F6-19D05D63950C}"/>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637605896"/>
      </p:ext>
    </p:extLst>
  </p:cSld>
  <p:clrMapOvr>
    <a:masterClrMapping/>
  </p:clrMapOvr>
  <mc:AlternateContent xmlns:mc="http://schemas.openxmlformats.org/markup-compatibility/2006" xmlns:p14="http://schemas.microsoft.com/office/powerpoint/2010/main">
    <mc:Choice Requires="p14">
      <p:transition spd="slow" p14:dur="2000" advTm="26303"/>
    </mc:Choice>
    <mc:Fallback xmlns="">
      <p:transition spd="slow" advTm="26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US" sz="2400" b="1" dirty="0">
                <a:latin typeface="Century Gothic" panose="020B0502020202020204" pitchFamily="34" charset="0"/>
              </a:rPr>
              <a:t>UK Quality Code for Higher Education</a:t>
            </a:r>
            <a:endParaRPr lang="en-GB" sz="2400" b="1" dirty="0">
              <a:latin typeface="Century Gothic" panose="020B0502020202020204" pitchFamily="34" charset="0"/>
            </a:endParaRP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336550" y="1401791"/>
            <a:ext cx="8378734" cy="3015808"/>
          </a:xfrm>
          <a:prstGeom prst="rect">
            <a:avLst/>
          </a:prstGeom>
        </p:spPr>
        <p:txBody>
          <a:bodyPr vert="horz" lIns="68580" tIns="34290" rIns="68580" bIns="3429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GB" sz="1800" dirty="0">
                <a:effectLst/>
                <a:latin typeface="Arial" panose="020B0604020202020204" pitchFamily="34" charset="0"/>
                <a:ea typeface="Century Gothic" panose="020B0502020202020204" pitchFamily="34" charset="0"/>
              </a:rPr>
              <a:t>Core Practices:</a:t>
            </a:r>
          </a:p>
          <a:p>
            <a:pPr marL="742950" lvl="1" indent="-285750">
              <a:buFont typeface="Arial" panose="020B0604020202020204" pitchFamily="34" charset="0"/>
              <a:buChar char="•"/>
            </a:pPr>
            <a:r>
              <a:rPr lang="en-GB" dirty="0">
                <a:effectLst/>
                <a:latin typeface="Arial" panose="020B0604020202020204" pitchFamily="34" charset="0"/>
                <a:ea typeface="Century Gothic" panose="020B0502020202020204" pitchFamily="34" charset="0"/>
              </a:rPr>
              <a:t>Standards</a:t>
            </a:r>
          </a:p>
          <a:p>
            <a:pPr marL="715963" lvl="1"/>
            <a:r>
              <a:rPr lang="en-GB" i="1" dirty="0">
                <a:effectLst/>
                <a:latin typeface="Arial" panose="020B0604020202020204" pitchFamily="34" charset="0"/>
                <a:ea typeface="Century Gothic" panose="020B0502020202020204" pitchFamily="34" charset="0"/>
              </a:rPr>
              <a:t>‘Where a provider works in partnership with other organisations it has in place effective arrangements to ensure that the standards of its awards are credible and secure irrespective of where or how courses are delivered or who delivers them’</a:t>
            </a:r>
            <a:endParaRPr lang="en-GB" dirty="0">
              <a:effectLst/>
              <a:latin typeface="Arial" panose="020B0604020202020204" pitchFamily="34" charset="0"/>
              <a:ea typeface="Century Gothic" panose="020B0502020202020204" pitchFamily="34" charset="0"/>
            </a:endParaRPr>
          </a:p>
          <a:p>
            <a:pPr marL="742950" lvl="1" indent="-285750">
              <a:buFont typeface="Arial" panose="020B0604020202020204" pitchFamily="34" charset="0"/>
              <a:buChar char="•"/>
            </a:pPr>
            <a:r>
              <a:rPr lang="en-GB" dirty="0">
                <a:effectLst/>
                <a:latin typeface="Arial" panose="020B0604020202020204" pitchFamily="34" charset="0"/>
                <a:ea typeface="Century Gothic" panose="020B0502020202020204" pitchFamily="34" charset="0"/>
              </a:rPr>
              <a:t>Quality</a:t>
            </a:r>
          </a:p>
          <a:p>
            <a:pPr marL="803275" lvl="1"/>
            <a:r>
              <a:rPr lang="en-GB" i="1" dirty="0">
                <a:effectLst/>
                <a:latin typeface="Arial" panose="020B0604020202020204" pitchFamily="34" charset="0"/>
                <a:ea typeface="Century Gothic" panose="020B0502020202020204" pitchFamily="34" charset="0"/>
              </a:rPr>
              <a:t>‘Where a provider works in partnership with other organisations it has in place effective arrangements to ensure that the academic experience is high quality irrespective of where or how courses are delivered or who delivers them’</a:t>
            </a:r>
            <a:endParaRPr lang="en-GB" dirty="0">
              <a:effectLst/>
              <a:latin typeface="Arial" panose="020B0604020202020204" pitchFamily="34" charset="0"/>
              <a:ea typeface="Century Gothic" panose="020B0502020202020204" pitchFamily="34" charset="0"/>
            </a:endParaRPr>
          </a:p>
          <a:p>
            <a:pPr marL="428625" indent="-1714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8FFB5391-8732-9C33-8F2B-70AD8170110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671077820"/>
      </p:ext>
    </p:extLst>
  </p:cSld>
  <p:clrMapOvr>
    <a:masterClrMapping/>
  </p:clrMapOvr>
  <mc:AlternateContent xmlns:mc="http://schemas.openxmlformats.org/markup-compatibility/2006" xmlns:p14="http://schemas.microsoft.com/office/powerpoint/2010/main">
    <mc:Choice Requires="p14">
      <p:transition spd="slow" p14:dur="2000" advTm="130126"/>
    </mc:Choice>
    <mc:Fallback xmlns="">
      <p:transition spd="slow" advTm="13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US" sz="2400" b="1" dirty="0">
                <a:latin typeface="Century Gothic" panose="020B0502020202020204" pitchFamily="34" charset="0"/>
              </a:rPr>
              <a:t>What is PAMR?</a:t>
            </a:r>
            <a:endParaRPr lang="en-GB" sz="2400" b="1" dirty="0">
              <a:latin typeface="Century Gothic" panose="020B0502020202020204" pitchFamily="34" charset="0"/>
            </a:endParaRP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4311940" y="1216404"/>
            <a:ext cx="4403343" cy="3201195"/>
          </a:xfrm>
          <a:prstGeom prst="rect">
            <a:avLst/>
          </a:prstGeom>
        </p:spPr>
        <p:txBody>
          <a:bodyPr vert="horz" lIns="68580" tIns="34290" rIns="68580" bIns="3429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Annual, retrospective quality assurance activity to demonstrate academic partnerships compliance with Heriot Watt University’s policies and procedures.</a:t>
            </a:r>
          </a:p>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Considers both the </a:t>
            </a:r>
            <a:r>
              <a:rPr lang="en-GB" b="1" dirty="0">
                <a:solidFill>
                  <a:prstClr val="black"/>
                </a:solidFill>
                <a:latin typeface="Arial" panose="020B0604020202020204" pitchFamily="34" charset="0"/>
                <a:cs typeface="Arial" panose="020B0604020202020204" pitchFamily="34" charset="0"/>
              </a:rPr>
              <a:t>academic case </a:t>
            </a:r>
            <a:r>
              <a:rPr lang="en-GB" dirty="0">
                <a:solidFill>
                  <a:prstClr val="black"/>
                </a:solidFill>
                <a:latin typeface="Arial" panose="020B0604020202020204" pitchFamily="34" charset="0"/>
                <a:cs typeface="Arial" panose="020B0604020202020204" pitchFamily="34" charset="0"/>
              </a:rPr>
              <a:t>and </a:t>
            </a:r>
            <a:r>
              <a:rPr lang="en-GB" b="1" dirty="0">
                <a:solidFill>
                  <a:prstClr val="black"/>
                </a:solidFill>
                <a:latin typeface="Arial" panose="020B0604020202020204" pitchFamily="34" charset="0"/>
                <a:cs typeface="Arial" panose="020B0604020202020204" pitchFamily="34" charset="0"/>
              </a:rPr>
              <a:t>business case </a:t>
            </a:r>
            <a:r>
              <a:rPr lang="en-GB" dirty="0">
                <a:solidFill>
                  <a:prstClr val="black"/>
                </a:solidFill>
                <a:latin typeface="Arial" panose="020B0604020202020204" pitchFamily="34" charset="0"/>
                <a:cs typeface="Arial" panose="020B0604020202020204" pitchFamily="34" charset="0"/>
              </a:rPr>
              <a:t>of the partnership</a:t>
            </a:r>
          </a:p>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Applicable to all Approved Learning Partners and Joint Collaborative Partners (</a:t>
            </a:r>
            <a:r>
              <a:rPr lang="en-GB" b="1" dirty="0">
                <a:solidFill>
                  <a:prstClr val="black"/>
                </a:solidFill>
                <a:latin typeface="Arial" panose="020B0604020202020204" pitchFamily="34" charset="0"/>
                <a:cs typeface="Arial" panose="020B0604020202020204" pitchFamily="34" charset="0"/>
              </a:rPr>
              <a:t>including those where a programme is on ‘teach out’</a:t>
            </a:r>
            <a:r>
              <a:rPr lang="en-GB" dirty="0">
                <a:solidFill>
                  <a:prstClr val="black"/>
                </a:solidFill>
                <a:latin typeface="Arial" panose="020B0604020202020204" pitchFamily="34" charset="0"/>
                <a:cs typeface="Arial" panose="020B0604020202020204" pitchFamily="34" charset="0"/>
              </a:rPr>
              <a:t>)</a:t>
            </a:r>
          </a:p>
          <a:p>
            <a:pPr marL="542925" indent="-285750" defTabSz="685800">
              <a:lnSpc>
                <a:spcPct val="90000"/>
              </a:lnSpc>
              <a:buFont typeface="Arial" panose="020B0604020202020204" pitchFamily="34" charset="0"/>
              <a:buChar char="•"/>
              <a:defRPr/>
            </a:pPr>
            <a:endParaRPr lang="en-GB"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p:txBody>
      </p:sp>
      <p:pic>
        <p:nvPicPr>
          <p:cNvPr id="1028" name="Picture 4" descr="What is Internal Quality Assurance? | Educating UK">
            <a:extLst>
              <a:ext uri="{FF2B5EF4-FFF2-40B4-BE49-F238E27FC236}">
                <a16:creationId xmlns:a16="http://schemas.microsoft.com/office/drawing/2014/main" id="{37394BF4-0252-F855-2DC9-F7BE4DE7CF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119" y="1442370"/>
            <a:ext cx="3755821" cy="2749261"/>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872BFEB2-0129-58BB-3A6E-F691E5AA661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746651087"/>
      </p:ext>
    </p:extLst>
  </p:cSld>
  <p:clrMapOvr>
    <a:masterClrMapping/>
  </p:clrMapOvr>
  <mc:AlternateContent xmlns:mc="http://schemas.openxmlformats.org/markup-compatibility/2006" xmlns:p14="http://schemas.microsoft.com/office/powerpoint/2010/main">
    <mc:Choice Requires="p14">
      <p:transition spd="slow" p14:dur="2000" advTm="48467"/>
    </mc:Choice>
    <mc:Fallback xmlns="">
      <p:transition spd="slow" advTm="48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US" sz="2400" b="1" dirty="0">
                <a:latin typeface="Century Gothic" panose="020B0502020202020204" pitchFamily="34" charset="0"/>
              </a:rPr>
              <a:t>Purpose of PAMR</a:t>
            </a:r>
            <a:endParaRPr lang="en-GB" sz="2400" b="1" dirty="0">
              <a:latin typeface="Century Gothic" panose="020B0502020202020204" pitchFamily="34" charset="0"/>
            </a:endParaRP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457200" y="1401791"/>
            <a:ext cx="8258084" cy="3015808"/>
          </a:xfrm>
          <a:prstGeom prst="rect">
            <a:avLst/>
          </a:prstGeom>
        </p:spPr>
        <p:txBody>
          <a:bodyPr vert="horz" lIns="68580" tIns="34290" rIns="68580" bIns="34290" rtlCol="0" anchor="t">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defTabSz="685800">
              <a:lnSpc>
                <a:spcPct val="90000"/>
              </a:lnSpc>
              <a:defRPr/>
            </a:pPr>
            <a:r>
              <a:rPr lang="en-GB" b="1" dirty="0">
                <a:solidFill>
                  <a:prstClr val="black"/>
                </a:solidFill>
                <a:latin typeface="Arial" panose="020B0604020202020204" pitchFamily="34" charset="0"/>
                <a:cs typeface="Arial" panose="020B0604020202020204" pitchFamily="34" charset="0"/>
              </a:rPr>
              <a:t>Aims:</a:t>
            </a:r>
          </a:p>
          <a:p>
            <a:pPr marL="600075" indent="-342900" defTabSz="685800">
              <a:lnSpc>
                <a:spcPct val="90000"/>
              </a:lnSpc>
              <a:buFont typeface="+mj-lt"/>
              <a:buAutoNum type="arabicPeriod"/>
              <a:defRPr/>
            </a:pPr>
            <a:r>
              <a:rPr lang="en-GB" dirty="0">
                <a:solidFill>
                  <a:prstClr val="black"/>
                </a:solidFill>
                <a:latin typeface="Arial" panose="020B0604020202020204" pitchFamily="34" charset="0"/>
                <a:cs typeface="Arial" panose="020B0604020202020204" pitchFamily="34" charset="0"/>
              </a:rPr>
              <a:t>Monitor and review the academic quality and standards of existing partnerships.</a:t>
            </a:r>
          </a:p>
          <a:p>
            <a:pPr marL="600075" indent="-342900" defTabSz="685800">
              <a:lnSpc>
                <a:spcPct val="90000"/>
              </a:lnSpc>
              <a:buFont typeface="+mj-lt"/>
              <a:buAutoNum type="arabicPeriod"/>
              <a:defRPr/>
            </a:pPr>
            <a:r>
              <a:rPr lang="en-GB" dirty="0">
                <a:solidFill>
                  <a:prstClr val="black"/>
                </a:solidFill>
                <a:latin typeface="Arial" panose="020B0604020202020204" pitchFamily="34" charset="0"/>
                <a:cs typeface="Arial" panose="020B0604020202020204" pitchFamily="34" charset="0"/>
              </a:rPr>
              <a:t>Identify areas for enhancement across the University and drive improvements to the student learning experience.</a:t>
            </a:r>
          </a:p>
          <a:p>
            <a:pPr marL="600075" indent="-342900" defTabSz="685800">
              <a:lnSpc>
                <a:spcPct val="90000"/>
              </a:lnSpc>
              <a:buFont typeface="+mj-lt"/>
              <a:buAutoNum type="arabicPeriod"/>
              <a:defRPr/>
            </a:pPr>
            <a:r>
              <a:rPr lang="en-GB" dirty="0">
                <a:solidFill>
                  <a:prstClr val="black"/>
                </a:solidFill>
                <a:latin typeface="Arial" panose="020B0604020202020204" pitchFamily="34" charset="0"/>
                <a:cs typeface="Arial" panose="020B0604020202020204" pitchFamily="34" charset="0"/>
              </a:rPr>
              <a:t>Ensure contract compliance. </a:t>
            </a:r>
          </a:p>
          <a:p>
            <a:pPr marL="600075" indent="-342900" defTabSz="685800">
              <a:lnSpc>
                <a:spcPct val="90000"/>
              </a:lnSpc>
              <a:buFont typeface="+mj-lt"/>
              <a:buAutoNum type="arabicPeriod"/>
              <a:defRPr/>
            </a:pPr>
            <a:r>
              <a:rPr lang="en-GB" dirty="0">
                <a:solidFill>
                  <a:prstClr val="black"/>
                </a:solidFill>
                <a:latin typeface="Arial" panose="020B0604020202020204" pitchFamily="34" charset="0"/>
                <a:cs typeface="Arial" panose="020B0604020202020204" pitchFamily="34" charset="0"/>
              </a:rPr>
              <a:t>Provide institutional oversight of academic partnerships to the University Committee for Quality and Standards (UCQS) and the Partnership Monitoring and Approval Group (PMAG).</a:t>
            </a:r>
          </a:p>
          <a:p>
            <a:pPr marL="600075" indent="-342900" defTabSz="685800">
              <a:lnSpc>
                <a:spcPct val="90000"/>
              </a:lnSpc>
              <a:buFont typeface="+mj-lt"/>
              <a:buAutoNum type="arabicPeriod"/>
              <a:defRPr/>
            </a:pPr>
            <a:r>
              <a:rPr lang="en-GB" dirty="0">
                <a:solidFill>
                  <a:prstClr val="black"/>
                </a:solidFill>
                <a:latin typeface="Arial" panose="020B0604020202020204" pitchFamily="34" charset="0"/>
                <a:cs typeface="Arial" panose="020B0604020202020204" pitchFamily="34" charset="0"/>
              </a:rPr>
              <a:t>Inform business viability for renewals of partnerships.</a:t>
            </a:r>
          </a:p>
          <a:p>
            <a:pPr marL="600075" indent="-342900" defTabSz="685800">
              <a:lnSpc>
                <a:spcPct val="90000"/>
              </a:lnSpc>
              <a:buFont typeface="+mj-lt"/>
              <a:buAutoNum type="arabicPeriod"/>
              <a:defRPr/>
            </a:pPr>
            <a:r>
              <a:rPr lang="en-GB" dirty="0">
                <a:solidFill>
                  <a:prstClr val="black"/>
                </a:solidFill>
                <a:latin typeface="Arial" panose="020B0604020202020204" pitchFamily="34" charset="0"/>
                <a:cs typeface="Arial" panose="020B0604020202020204" pitchFamily="34" charset="0"/>
              </a:rPr>
              <a:t>Reporting for external bodies such as the Student Funding Council (SFC) and Quality Assurance Agency Scotland (QAAS).</a:t>
            </a:r>
          </a:p>
          <a:p>
            <a:pPr marL="257175" defTabSz="685800">
              <a:lnSpc>
                <a:spcPct val="90000"/>
              </a:lnSpc>
              <a:defRPr/>
            </a:pPr>
            <a:endParaRPr lang="en-GB" sz="1400" dirty="0">
              <a:solidFill>
                <a:prstClr val="black"/>
              </a:solidFill>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77916A6D-39DF-4548-BAF0-F59011AA45C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042637708"/>
      </p:ext>
    </p:extLst>
  </p:cSld>
  <p:clrMapOvr>
    <a:masterClrMapping/>
  </p:clrMapOvr>
  <mc:AlternateContent xmlns:mc="http://schemas.openxmlformats.org/markup-compatibility/2006" xmlns:p14="http://schemas.microsoft.com/office/powerpoint/2010/main">
    <mc:Choice Requires="p14">
      <p:transition spd="slow" p14:dur="2000" advTm="83001"/>
    </mc:Choice>
    <mc:Fallback xmlns="">
      <p:transition spd="slow" advTm="83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US" sz="2400" b="1" dirty="0">
                <a:latin typeface="Century Gothic" panose="020B0502020202020204" pitchFamily="34" charset="0"/>
              </a:rPr>
              <a:t>Overview of PAMR</a:t>
            </a:r>
            <a:endParaRPr lang="en-GB" sz="2400" b="1" dirty="0">
              <a:latin typeface="Century Gothic" panose="020B0502020202020204" pitchFamily="34" charset="0"/>
            </a:endParaRP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4311940" y="1216404"/>
            <a:ext cx="4403343" cy="3201195"/>
          </a:xfrm>
          <a:prstGeom prst="rect">
            <a:avLst/>
          </a:prstGeom>
        </p:spPr>
        <p:txBody>
          <a:bodyPr vert="horz" lIns="68580" tIns="34290" rIns="68580" bIns="3429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2925" indent="-285750" defTabSz="685800">
              <a:lnSpc>
                <a:spcPct val="90000"/>
              </a:lnSpc>
              <a:buFont typeface="Arial" panose="020B0604020202020204" pitchFamily="34" charset="0"/>
              <a:buChar char="•"/>
              <a:defRPr/>
            </a:pPr>
            <a:endParaRPr lang="en-GB"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6095A95-9E80-3FEC-62AD-2775DBFBCE8C}"/>
              </a:ext>
            </a:extLst>
          </p:cNvPr>
          <p:cNvPicPr>
            <a:picLocks noChangeAspect="1"/>
          </p:cNvPicPr>
          <p:nvPr/>
        </p:nvPicPr>
        <p:blipFill>
          <a:blip r:embed="rId9"/>
          <a:stretch>
            <a:fillRect/>
          </a:stretch>
        </p:blipFill>
        <p:spPr>
          <a:xfrm>
            <a:off x="0" y="1463640"/>
            <a:ext cx="9144000" cy="2216220"/>
          </a:xfrm>
          <a:prstGeom prst="rect">
            <a:avLst/>
          </a:prstGeom>
        </p:spPr>
      </p:pic>
      <p:pic>
        <p:nvPicPr>
          <p:cNvPr id="8" name="Audio 7">
            <a:hlinkClick r:id="" action="ppaction://media"/>
            <a:extLst>
              <a:ext uri="{FF2B5EF4-FFF2-40B4-BE49-F238E27FC236}">
                <a16:creationId xmlns:a16="http://schemas.microsoft.com/office/drawing/2014/main" id="{76C2CCC2-94B0-DB29-83D9-F5266471D31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480308484"/>
      </p:ext>
    </p:extLst>
  </p:cSld>
  <p:clrMapOvr>
    <a:masterClrMapping/>
  </p:clrMapOvr>
  <mc:AlternateContent xmlns:mc="http://schemas.openxmlformats.org/markup-compatibility/2006" xmlns:p14="http://schemas.microsoft.com/office/powerpoint/2010/main">
    <mc:Choice Requires="p14">
      <p:transition spd="slow" p14:dur="2000" advTm="31774"/>
    </mc:Choice>
    <mc:Fallback xmlns="">
      <p:transition spd="slow" advTm="31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US" sz="2400" b="1" dirty="0">
                <a:latin typeface="Century Gothic" panose="020B0502020202020204" pitchFamily="34" charset="0"/>
              </a:rPr>
              <a:t>Completion and Submission of PAMR Forms</a:t>
            </a:r>
            <a:endParaRPr lang="en-GB" sz="2400" b="1" dirty="0">
              <a:latin typeface="Century Gothic" panose="020B0502020202020204" pitchFamily="34" charset="0"/>
            </a:endParaRP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183909" y="3114125"/>
            <a:ext cx="8531375" cy="1303473"/>
          </a:xfrm>
          <a:prstGeom prst="rect">
            <a:avLst/>
          </a:prstGeom>
        </p:spPr>
        <p:txBody>
          <a:bodyPr vert="horz" lIns="68580" tIns="34290" rIns="68580" bIns="3429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C83C1624-577C-6BB3-76FB-84CF6C0766D2}"/>
              </a:ext>
            </a:extLst>
          </p:cNvPr>
          <p:cNvPicPr>
            <a:picLocks noChangeAspect="1"/>
          </p:cNvPicPr>
          <p:nvPr/>
        </p:nvPicPr>
        <p:blipFill>
          <a:blip r:embed="rId9"/>
          <a:stretch>
            <a:fillRect/>
          </a:stretch>
        </p:blipFill>
        <p:spPr>
          <a:xfrm>
            <a:off x="815975" y="1472177"/>
            <a:ext cx="7354815" cy="2407595"/>
          </a:xfrm>
          <a:prstGeom prst="rect">
            <a:avLst/>
          </a:prstGeom>
        </p:spPr>
      </p:pic>
      <p:pic>
        <p:nvPicPr>
          <p:cNvPr id="3" name="Audio 2">
            <a:hlinkClick r:id="" action="ppaction://media"/>
            <a:extLst>
              <a:ext uri="{FF2B5EF4-FFF2-40B4-BE49-F238E27FC236}">
                <a16:creationId xmlns:a16="http://schemas.microsoft.com/office/drawing/2014/main" id="{C4485374-713F-AD0B-E614-C138C170554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1558773486"/>
      </p:ext>
    </p:extLst>
  </p:cSld>
  <p:clrMapOvr>
    <a:masterClrMapping/>
  </p:clrMapOvr>
  <mc:AlternateContent xmlns:mc="http://schemas.openxmlformats.org/markup-compatibility/2006" xmlns:p14="http://schemas.microsoft.com/office/powerpoint/2010/main">
    <mc:Choice Requires="p14">
      <p:transition spd="slow" p14:dur="2000" advTm="24146"/>
    </mc:Choice>
    <mc:Fallback xmlns="">
      <p:transition spd="slow" advTm="24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GB" sz="2400" b="1" dirty="0">
                <a:latin typeface="Century Gothic" panose="020B0502020202020204" pitchFamily="34" charset="0"/>
              </a:rPr>
              <a:t>Academic Quality</a:t>
            </a: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4360460" y="1401791"/>
            <a:ext cx="4354824" cy="3015808"/>
          </a:xfrm>
          <a:prstGeom prst="rect">
            <a:avLst/>
          </a:prstGeom>
        </p:spPr>
        <p:txBody>
          <a:bodyPr vert="horz" lIns="68580" tIns="34290" rIns="68580" bIns="34290" rtlCol="0" anchor="t">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Pre-populate PAMR form with below details:</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Partner Institution(s) name;</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Partner Institution(s) address;</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Contact Details;</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Programme code(s)/title(s);</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Approval Status;</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Reporting Period</a:t>
            </a:r>
          </a:p>
          <a:p>
            <a:pPr marL="1000125" lvl="1" indent="-285750" defTabSz="685800">
              <a:lnSpc>
                <a:spcPct val="90000"/>
              </a:lnSpc>
              <a:buFont typeface="Wingdings" panose="05000000000000000000" pitchFamily="2" charset="2"/>
              <a:buChar char="Ø"/>
              <a:defRPr/>
            </a:pPr>
            <a:r>
              <a:rPr lang="en-GB" dirty="0">
                <a:solidFill>
                  <a:prstClr val="black"/>
                </a:solidFill>
                <a:latin typeface="Arial" panose="020B0604020202020204" pitchFamily="34" charset="0"/>
                <a:cs typeface="Arial" panose="020B0604020202020204" pitchFamily="34" charset="0"/>
              </a:rPr>
              <a:t>Actions from previous PAMR exercise (if applicable).</a:t>
            </a:r>
          </a:p>
          <a:p>
            <a:pPr marL="1000125" lvl="1" indent="-285750" defTabSz="685800">
              <a:lnSpc>
                <a:spcPct val="90000"/>
              </a:lnSpc>
              <a:buFont typeface="Wingdings" panose="05000000000000000000" pitchFamily="2" charset="2"/>
              <a:buChar char="Ø"/>
              <a:defRPr/>
            </a:pPr>
            <a:endParaRPr lang="en-GB"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r>
              <a:rPr lang="en-GB" b="1" dirty="0">
                <a:solidFill>
                  <a:prstClr val="black"/>
                </a:solidFill>
                <a:latin typeface="Arial" panose="020B0604020202020204" pitchFamily="34" charset="0"/>
                <a:cs typeface="Arial" panose="020B0604020202020204" pitchFamily="34" charset="0"/>
              </a:rPr>
              <a:t>Academic lead/partner institution should check these details and update if necessary.</a:t>
            </a:r>
          </a:p>
          <a:p>
            <a:pPr marL="714375" lvl="1" defTabSz="685800">
              <a:lnSpc>
                <a:spcPct val="90000"/>
              </a:lnSpc>
              <a:defRPr/>
            </a:pPr>
            <a:endParaRPr lang="en-GB" sz="1400" dirty="0">
              <a:solidFill>
                <a:prstClr val="black"/>
              </a:solidFill>
              <a:latin typeface="Arial" panose="020B0604020202020204" pitchFamily="34" charset="0"/>
              <a:cs typeface="Arial" panose="020B0604020202020204" pitchFamily="34" charset="0"/>
            </a:endParaRPr>
          </a:p>
          <a:p>
            <a:pPr marL="1000125" lvl="1"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13824244-8D7E-A9D2-D8DF-E55BAF1A620A}"/>
              </a:ext>
            </a:extLst>
          </p:cNvPr>
          <p:cNvPicPr>
            <a:picLocks noChangeAspect="1"/>
          </p:cNvPicPr>
          <p:nvPr/>
        </p:nvPicPr>
        <p:blipFill>
          <a:blip r:embed="rId9"/>
          <a:stretch>
            <a:fillRect/>
          </a:stretch>
        </p:blipFill>
        <p:spPr>
          <a:xfrm>
            <a:off x="1060794" y="1401791"/>
            <a:ext cx="2845283" cy="2803235"/>
          </a:xfrm>
          <a:prstGeom prst="rect">
            <a:avLst/>
          </a:prstGeom>
        </p:spPr>
      </p:pic>
      <p:pic>
        <p:nvPicPr>
          <p:cNvPr id="4" name="Audio 3">
            <a:hlinkClick r:id="" action="ppaction://media"/>
            <a:extLst>
              <a:ext uri="{FF2B5EF4-FFF2-40B4-BE49-F238E27FC236}">
                <a16:creationId xmlns:a16="http://schemas.microsoft.com/office/drawing/2014/main" id="{B9C8AA4C-A9E8-FDA1-DEBD-EEB8D57C48CA}"/>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3076540518"/>
      </p:ext>
    </p:extLst>
  </p:cSld>
  <p:clrMapOvr>
    <a:masterClrMapping/>
  </p:clrMapOvr>
  <mc:AlternateContent xmlns:mc="http://schemas.openxmlformats.org/markup-compatibility/2006" xmlns:p14="http://schemas.microsoft.com/office/powerpoint/2010/main">
    <mc:Choice Requires="p14">
      <p:transition spd="slow" p14:dur="2000" advTm="38885"/>
    </mc:Choice>
    <mc:Fallback xmlns="">
      <p:transition spd="slow" advTm="38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B36D3E-2340-36F6-B14E-BF03FF2A9882}"/>
              </a:ext>
            </a:extLst>
          </p:cNvPr>
          <p:cNvPicPr>
            <a:picLocks noChangeAspect="1"/>
          </p:cNvPicPr>
          <p:nvPr/>
        </p:nvPicPr>
        <p:blipFill rotWithShape="1">
          <a:blip r:embed="rId6"/>
          <a:srcRect r="51894"/>
          <a:stretch/>
        </p:blipFill>
        <p:spPr>
          <a:xfrm>
            <a:off x="7666281" y="102275"/>
            <a:ext cx="1293810" cy="807446"/>
          </a:xfrm>
          <a:prstGeom prst="rect">
            <a:avLst/>
          </a:prstGeom>
        </p:spPr>
      </p:pic>
      <p:graphicFrame>
        <p:nvGraphicFramePr>
          <p:cNvPr id="9" name="Object 8" hidden="1">
            <a:extLst>
              <a:ext uri="{FF2B5EF4-FFF2-40B4-BE49-F238E27FC236}">
                <a16:creationId xmlns:a16="http://schemas.microsoft.com/office/drawing/2014/main" id="{A03AE874-BF44-4832-BCF7-9D111B87B617}"/>
              </a:ext>
            </a:extLst>
          </p:cNvPr>
          <p:cNvGraphicFramePr>
            <a:graphicFrameLocks noChangeAspect="1"/>
          </p:cNvGraphicFramePr>
          <p:nvPr>
            <p:custDataLst>
              <p:tags r:id="rId1"/>
            </p:custDataLst>
          </p:nvPr>
        </p:nvGraphicFramePr>
        <p:xfrm>
          <a:off x="858441" y="1191"/>
          <a:ext cx="1191" cy="1191"/>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9" name="Object 8" hidden="1">
                        <a:extLst>
                          <a:ext uri="{FF2B5EF4-FFF2-40B4-BE49-F238E27FC236}">
                            <a16:creationId xmlns:a16="http://schemas.microsoft.com/office/drawing/2014/main" id="{A03AE874-BF44-4832-BCF7-9D111B87B617}"/>
                          </a:ext>
                        </a:extLst>
                      </p:cNvPr>
                      <p:cNvPicPr/>
                      <p:nvPr/>
                    </p:nvPicPr>
                    <p:blipFill>
                      <a:blip r:embed="rId8"/>
                      <a:stretch>
                        <a:fillRect/>
                      </a:stretch>
                    </p:blipFill>
                    <p:spPr>
                      <a:xfrm>
                        <a:off x="858441" y="1191"/>
                        <a:ext cx="1191" cy="119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F5F615-2C52-49C8-9D5E-932C723E0AEF}"/>
              </a:ext>
            </a:extLst>
          </p:cNvPr>
          <p:cNvSpPr>
            <a:spLocks noGrp="1"/>
          </p:cNvSpPr>
          <p:nvPr>
            <p:ph type="title"/>
          </p:nvPr>
        </p:nvSpPr>
        <p:spPr>
          <a:xfrm>
            <a:off x="183909" y="201307"/>
            <a:ext cx="7828332" cy="424718"/>
          </a:xfrm>
        </p:spPr>
        <p:txBody>
          <a:bodyPr vert="horz"/>
          <a:lstStyle/>
          <a:p>
            <a:pPr algn="ctr"/>
            <a:r>
              <a:rPr lang="en-GB" sz="2400" b="1" dirty="0">
                <a:latin typeface="Century Gothic" panose="020B0502020202020204" pitchFamily="34" charset="0"/>
              </a:rPr>
              <a:t>Academic Lead/Partner Institution</a:t>
            </a:r>
          </a:p>
        </p:txBody>
      </p:sp>
      <p:sp>
        <p:nvSpPr>
          <p:cNvPr id="31" name="Text Placeholder 16">
            <a:extLst>
              <a:ext uri="{FF2B5EF4-FFF2-40B4-BE49-F238E27FC236}">
                <a16:creationId xmlns:a16="http://schemas.microsoft.com/office/drawing/2014/main" id="{300AC708-4765-4AE5-91DE-0493F4DE4732}"/>
              </a:ext>
            </a:extLst>
          </p:cNvPr>
          <p:cNvSpPr txBox="1">
            <a:spLocks/>
          </p:cNvSpPr>
          <p:nvPr/>
        </p:nvSpPr>
        <p:spPr>
          <a:xfrm>
            <a:off x="4360460" y="1401791"/>
            <a:ext cx="4354824" cy="3015808"/>
          </a:xfrm>
          <a:prstGeom prst="rect">
            <a:avLst/>
          </a:prstGeom>
        </p:spPr>
        <p:txBody>
          <a:bodyPr vert="horz" lIns="68580" tIns="34290" rIns="68580" bIns="34290" rtlCol="0" anchor="t">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42925" indent="-285750" defTabSz="685800">
              <a:lnSpc>
                <a:spcPct val="90000"/>
              </a:lnSpc>
              <a:buFont typeface="Arial" panose="020B0604020202020204" pitchFamily="34" charset="0"/>
              <a:buChar char="•"/>
              <a:defRPr/>
            </a:pPr>
            <a:r>
              <a:rPr lang="en-GB" b="1" dirty="0">
                <a:solidFill>
                  <a:prstClr val="black"/>
                </a:solidFill>
                <a:latin typeface="Arial" panose="020B0604020202020204" pitchFamily="34" charset="0"/>
                <a:cs typeface="Arial" panose="020B0604020202020204" pitchFamily="34" charset="0"/>
              </a:rPr>
              <a:t>Work together </a:t>
            </a:r>
            <a:r>
              <a:rPr lang="en-GB" dirty="0">
                <a:solidFill>
                  <a:prstClr val="black"/>
                </a:solidFill>
                <a:latin typeface="Arial" panose="020B0604020202020204" pitchFamily="34" charset="0"/>
                <a:cs typeface="Arial" panose="020B0604020202020204" pitchFamily="34" charset="0"/>
              </a:rPr>
              <a:t>to complete the PAMR form, drawing on experiences from both/all institutions and reflecting on the partnership as a whole.</a:t>
            </a:r>
          </a:p>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Consult teaching and professional services staff involved with the programme/partnership and ensure their feedback is captured.</a:t>
            </a:r>
          </a:p>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Where possible, hold a meeting with the partnership team to provide an opportunity for open discussion.</a:t>
            </a:r>
          </a:p>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Provide detailed and comprehensive answers to questions posed.</a:t>
            </a:r>
          </a:p>
          <a:p>
            <a:pPr marL="542925" indent="-285750" defTabSz="685800">
              <a:lnSpc>
                <a:spcPct val="90000"/>
              </a:lnSpc>
              <a:buFont typeface="Arial" panose="020B0604020202020204" pitchFamily="34" charset="0"/>
              <a:buChar char="•"/>
              <a:defRPr/>
            </a:pPr>
            <a:r>
              <a:rPr lang="en-GB" dirty="0">
                <a:solidFill>
                  <a:prstClr val="black"/>
                </a:solidFill>
                <a:latin typeface="Arial" panose="020B0604020202020204" pitchFamily="34" charset="0"/>
                <a:cs typeface="Arial" panose="020B0604020202020204" pitchFamily="34" charset="0"/>
              </a:rPr>
              <a:t>Submit form to Director of Academic Quality and Director of International by </a:t>
            </a:r>
            <a:r>
              <a:rPr lang="en-GB" b="1" dirty="0">
                <a:solidFill>
                  <a:prstClr val="black"/>
                </a:solidFill>
                <a:latin typeface="Arial" panose="020B0604020202020204" pitchFamily="34" charset="0"/>
                <a:cs typeface="Arial" panose="020B0604020202020204" pitchFamily="34" charset="0"/>
              </a:rPr>
              <a:t>internal School deadline date</a:t>
            </a:r>
            <a:r>
              <a:rPr lang="en-GB" dirty="0">
                <a:solidFill>
                  <a:prstClr val="black"/>
                </a:solidFill>
                <a:latin typeface="Arial" panose="020B0604020202020204" pitchFamily="34" charset="0"/>
                <a:cs typeface="Arial" panose="020B0604020202020204" pitchFamily="34" charset="0"/>
              </a:rPr>
              <a:t>.</a:t>
            </a: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a:p>
            <a:pPr marL="1000125" lvl="1"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a:p>
            <a:pPr marL="542925" indent="-285750" defTabSz="685800">
              <a:lnSpc>
                <a:spcPct val="90000"/>
              </a:lnSpc>
              <a:buFont typeface="Arial" panose="020B0604020202020204" pitchFamily="34" charset="0"/>
              <a:buChar char="•"/>
              <a:defRPr/>
            </a:pPr>
            <a:endParaRPr lang="en-GB" sz="1400" dirty="0">
              <a:solidFill>
                <a:prstClr val="black"/>
              </a:solidFill>
              <a:latin typeface="Arial" panose="020B0604020202020204" pitchFamily="34" charset="0"/>
              <a:cs typeface="Arial" panose="020B0604020202020204" pitchFamily="34" charset="0"/>
            </a:endParaRPr>
          </a:p>
        </p:txBody>
      </p:sp>
      <p:pic>
        <p:nvPicPr>
          <p:cNvPr id="3074" name="Picture 2" descr="Customer collaboration: what it is &amp; why you should do it | RingCentral">
            <a:extLst>
              <a:ext uri="{FF2B5EF4-FFF2-40B4-BE49-F238E27FC236}">
                <a16:creationId xmlns:a16="http://schemas.microsoft.com/office/drawing/2014/main" id="{CF50BA41-396B-61E3-E9D1-2CAD19FFDF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296" y="1533467"/>
            <a:ext cx="4194314" cy="2522071"/>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CB84D9BC-789A-5F34-DBB2-D4050C74B17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85200" y="4584700"/>
            <a:ext cx="406400" cy="406400"/>
          </a:xfrm>
          <a:prstGeom prst="rect">
            <a:avLst/>
          </a:prstGeom>
        </p:spPr>
      </p:pic>
    </p:spTree>
    <p:extLst>
      <p:ext uri="{BB962C8B-B14F-4D97-AF65-F5344CB8AC3E}">
        <p14:creationId xmlns:p14="http://schemas.microsoft.com/office/powerpoint/2010/main" val="543612527"/>
      </p:ext>
    </p:extLst>
  </p:cSld>
  <p:clrMapOvr>
    <a:masterClrMapping/>
  </p:clrMapOvr>
  <mc:AlternateContent xmlns:mc="http://schemas.openxmlformats.org/markup-compatibility/2006" xmlns:p14="http://schemas.microsoft.com/office/powerpoint/2010/main">
    <mc:Choice Requires="p14">
      <p:transition spd="slow" p14:dur="2000" advTm="61504"/>
    </mc:Choice>
    <mc:Fallback xmlns="">
      <p:transition spd="slow" advTm="61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ML_Bdv41RPCT0KnTB.BZb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ML_Bdv41RPCT0KnTB.BZb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ML_Bdv41RPCT0KnTB.BZb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ML_Bdv41RPCT0KnTB.BZb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aZVcTEQE_e1Zg8CpGkxPi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sz="9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Default Theme">
  <a:themeElements>
    <a:clrScheme name="New Brand">
      <a:dk1>
        <a:sysClr val="windowText" lastClr="000000"/>
      </a:dk1>
      <a:lt1>
        <a:sysClr val="window" lastClr="FFFFFF"/>
      </a:lt1>
      <a:dk2>
        <a:srgbClr val="2E368F"/>
      </a:dk2>
      <a:lt2>
        <a:srgbClr val="00264D"/>
      </a:lt2>
      <a:accent1>
        <a:srgbClr val="FF3A40"/>
      </a:accent1>
      <a:accent2>
        <a:srgbClr val="F25E21"/>
      </a:accent2>
      <a:accent3>
        <a:srgbClr val="F8981D"/>
      </a:accent3>
      <a:accent4>
        <a:srgbClr val="FED13B"/>
      </a:accent4>
      <a:accent5>
        <a:srgbClr val="E6E6E1"/>
      </a:accent5>
      <a:accent6>
        <a:srgbClr val="25B3E0"/>
      </a:accent6>
      <a:hlink>
        <a:srgbClr val="000000"/>
      </a:hlink>
      <a:folHlink>
        <a:srgbClr val="2E368F"/>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efault Theme" id="{69069F5F-7937-496C-892F-823FC92F96B6}" vid="{5B9D4478-9C39-41EB-8FFA-048EF65BC5AB}"/>
    </a:ext>
  </a:extLst>
</a:theme>
</file>

<file path=ppt/theme/theme3.xml><?xml version="1.0" encoding="utf-8"?>
<a:theme xmlns:a="http://schemas.openxmlformats.org/drawingml/2006/main" name="Default Theme">
  <a:themeElements>
    <a:clrScheme name="New Brand">
      <a:dk1>
        <a:sysClr val="windowText" lastClr="000000"/>
      </a:dk1>
      <a:lt1>
        <a:sysClr val="window" lastClr="FFFFFF"/>
      </a:lt1>
      <a:dk2>
        <a:srgbClr val="2E368F"/>
      </a:dk2>
      <a:lt2>
        <a:srgbClr val="00264D"/>
      </a:lt2>
      <a:accent1>
        <a:srgbClr val="FF3A40"/>
      </a:accent1>
      <a:accent2>
        <a:srgbClr val="F25E21"/>
      </a:accent2>
      <a:accent3>
        <a:srgbClr val="F8981D"/>
      </a:accent3>
      <a:accent4>
        <a:srgbClr val="FED13B"/>
      </a:accent4>
      <a:accent5>
        <a:srgbClr val="E6E6E1"/>
      </a:accent5>
      <a:accent6>
        <a:srgbClr val="25B3E0"/>
      </a:accent6>
      <a:hlink>
        <a:srgbClr val="000000"/>
      </a:hlink>
      <a:folHlink>
        <a:srgbClr val="2E368F"/>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accent3"/>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efault Theme" id="{69069F5F-7937-496C-892F-823FC92F96B6}" vid="{5B9D4478-9C39-41EB-8FFA-048EF65BC5A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otes2 xmlns="7f2f46ef-9ceb-4364-bf51-2c79212a0ce8" xsi:nil="true"/>
    <Theme xmlns="7f2f46ef-9ceb-4364-bf51-2c79212a0ce8" xsi:nil="true"/>
    <lcf76f155ced4ddcb4097134ff3c332f xmlns="7f2f46ef-9ceb-4364-bf51-2c79212a0ce8">
      <Terms xmlns="http://schemas.microsoft.com/office/infopath/2007/PartnerControls"/>
    </lcf76f155ced4ddcb4097134ff3c332f>
    <File xmlns="7f2f46ef-9ceb-4364-bf51-2c79212a0ce8">Policy - Draft</File>
    <FileType xmlns="7f2f46ef-9ceb-4364-bf51-2c79212a0ce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F8334A5071B764CB3CDB3C80171C89D" ma:contentTypeVersion="20" ma:contentTypeDescription="Create a new document." ma:contentTypeScope="" ma:versionID="8cfad8f269d0e5026ebc9f5c50f45a03">
  <xsd:schema xmlns:xsd="http://www.w3.org/2001/XMLSchema" xmlns:xs="http://www.w3.org/2001/XMLSchema" xmlns:p="http://schemas.microsoft.com/office/2006/metadata/properties" xmlns:ns2="7f2f46ef-9ceb-4364-bf51-2c79212a0ce8" xmlns:ns3="a375f9cc-15cc-4dec-b080-7d4b9ffca18a" targetNamespace="http://schemas.microsoft.com/office/2006/metadata/properties" ma:root="true" ma:fieldsID="9cb0e258e37b5791dbe02841ae349e5e" ns2:_="" ns3:_="">
    <xsd:import namespace="7f2f46ef-9ceb-4364-bf51-2c79212a0ce8"/>
    <xsd:import namespace="a375f9cc-15cc-4dec-b080-7d4b9ffca1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2:Notes2" minOccurs="0"/>
                <xsd:element ref="ns3:SharedWithUsers" minOccurs="0"/>
                <xsd:element ref="ns3:SharedWithDetails" minOccurs="0"/>
                <xsd:element ref="ns2:MediaLengthInSeconds" minOccurs="0"/>
                <xsd:element ref="ns2:lcf76f155ced4ddcb4097134ff3c332f" minOccurs="0"/>
                <xsd:element ref="ns2:FileType" minOccurs="0"/>
                <xsd:element ref="ns2:File" minOccurs="0"/>
                <xsd:element ref="ns2:The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2f46ef-9ceb-4364-bf51-2c79212a0c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Notes2" ma:index="18" nillable="true" ma:displayName="Notes" ma:format="Dropdown" ma:internalName="Notes2">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f8fe375-cbb6-4b35-9ea2-3916cf22ce71" ma:termSetId="09814cd3-568e-fe90-9814-8d621ff8fb84" ma:anchorId="fba54fb3-c3e1-fe81-a776-ca4b69148c4d" ma:open="true" ma:isKeyword="false">
      <xsd:complexType>
        <xsd:sequence>
          <xsd:element ref="pc:Terms" minOccurs="0" maxOccurs="1"/>
        </xsd:sequence>
      </xsd:complexType>
    </xsd:element>
    <xsd:element name="FileType" ma:index="24" nillable="true" ma:displayName="File Type" ma:format="Dropdown" ma:internalName="FileType">
      <xsd:simpleType>
        <xsd:restriction base="dms:Text">
          <xsd:maxLength value="255"/>
        </xsd:restriction>
      </xsd:simpleType>
    </xsd:element>
    <xsd:element name="File" ma:index="25" nillable="true" ma:displayName="File" ma:default="Policy - Draft" ma:format="Dropdown" ma:internalName="File">
      <xsd:simpleType>
        <xsd:restriction base="dms:Choice">
          <xsd:enumeration value="Policy - Draft"/>
          <xsd:enumeration value="Policy - Final"/>
          <xsd:enumeration value="Briefing Paper"/>
          <xsd:enumeration value="Minutes"/>
          <xsd:enumeration value="Committee Paper"/>
          <xsd:enumeration value="Procedures"/>
          <xsd:enumeration value="Training"/>
          <xsd:enumeration value="Form"/>
        </xsd:restriction>
      </xsd:simpleType>
    </xsd:element>
    <xsd:element name="Theme" ma:index="26" nillable="true" ma:displayName="Theme" ma:format="Dropdown" ma:internalName="Theme">
      <xsd:simpleType>
        <xsd:restriction base="dms:Choice">
          <xsd:enumeration value="Assessment and Feedback"/>
          <xsd:enumeration value="Monitoring and Review"/>
          <xsd:enumeration value="Student Voice"/>
          <xsd:enumeration value="Admissions"/>
        </xsd:restriction>
      </xsd:simpleType>
    </xsd:element>
  </xsd:schema>
  <xsd:schema xmlns:xsd="http://www.w3.org/2001/XMLSchema" xmlns:xs="http://www.w3.org/2001/XMLSchema" xmlns:dms="http://schemas.microsoft.com/office/2006/documentManagement/types" xmlns:pc="http://schemas.microsoft.com/office/infopath/2007/PartnerControls" targetNamespace="a375f9cc-15cc-4dec-b080-7d4b9ffca18a"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2727EA-8FBD-49AE-AEF4-93A3AA4651A2}">
  <ds:schemaRefs>
    <ds:schemaRef ds:uri="http://schemas.openxmlformats.org/package/2006/metadata/core-properties"/>
    <ds:schemaRef ds:uri="http://purl.org/dc/dcmitype/"/>
    <ds:schemaRef ds:uri="7f2f46ef-9ceb-4364-bf51-2c79212a0ce8"/>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a375f9cc-15cc-4dec-b080-7d4b9ffca18a"/>
    <ds:schemaRef ds:uri="http://www.w3.org/XML/1998/namespace"/>
  </ds:schemaRefs>
</ds:datastoreItem>
</file>

<file path=customXml/itemProps2.xml><?xml version="1.0" encoding="utf-8"?>
<ds:datastoreItem xmlns:ds="http://schemas.openxmlformats.org/officeDocument/2006/customXml" ds:itemID="{EC49FD36-9B12-4378-8BB5-5BA712FE50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2f46ef-9ceb-4364-bf51-2c79212a0ce8"/>
    <ds:schemaRef ds:uri="a375f9cc-15cc-4dec-b080-7d4b9ffca1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899A9C-18F6-4C2B-9294-B8D90794C8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2784</TotalTime>
  <Words>1111</Words>
  <Application>Microsoft Office PowerPoint</Application>
  <PresentationFormat>On-screen Show (16:9)</PresentationFormat>
  <Paragraphs>145</Paragraphs>
  <Slides>20</Slides>
  <Notes>20</Notes>
  <HiddenSlides>0</HiddenSlides>
  <MMClips>20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20</vt:i4>
      </vt:variant>
    </vt:vector>
  </HeadingPairs>
  <TitlesOfParts>
    <vt:vector size="35" baseType="lpstr">
      <vt:lpstr>Kessel 105</vt:lpstr>
      <vt:lpstr>Segoe UI Semilight</vt:lpstr>
      <vt:lpstr>Century Gothic</vt:lpstr>
      <vt:lpstr>Arial</vt:lpstr>
      <vt:lpstr>Segoe UI</vt:lpstr>
      <vt:lpstr>Segoe UI Semibold</vt:lpstr>
      <vt:lpstr>Wingdings</vt:lpstr>
      <vt:lpstr>Selawik Semibold</vt:lpstr>
      <vt:lpstr>Montserrat Medium</vt:lpstr>
      <vt:lpstr>Montserrat</vt:lpstr>
      <vt:lpstr>Calibri</vt:lpstr>
      <vt:lpstr>Office Theme</vt:lpstr>
      <vt:lpstr>7_Default Theme</vt:lpstr>
      <vt:lpstr>Default Theme</vt:lpstr>
      <vt:lpstr>think-cell Slide</vt:lpstr>
      <vt:lpstr>PowerPoint Presentation</vt:lpstr>
      <vt:lpstr>Academic Partnerships</vt:lpstr>
      <vt:lpstr>UK Quality Code for Higher Education</vt:lpstr>
      <vt:lpstr>What is PAMR?</vt:lpstr>
      <vt:lpstr>Purpose of PAMR</vt:lpstr>
      <vt:lpstr>Overview of PAMR</vt:lpstr>
      <vt:lpstr>Completion and Submission of PAMR Forms</vt:lpstr>
      <vt:lpstr>Academic Quality</vt:lpstr>
      <vt:lpstr>Academic Lead/Partner Institution</vt:lpstr>
      <vt:lpstr>Director of International</vt:lpstr>
      <vt:lpstr>Director of Academic Quality</vt:lpstr>
      <vt:lpstr>Institutional Review of PAMR Forms</vt:lpstr>
      <vt:lpstr>Associate Dean</vt:lpstr>
      <vt:lpstr>Global Quality Officer</vt:lpstr>
      <vt:lpstr>Deputy Principal (Education and Student Life)</vt:lpstr>
      <vt:lpstr>Reporting and Feedback</vt:lpstr>
      <vt:lpstr>Annual Summary Reports</vt:lpstr>
      <vt:lpstr>Feedback</vt:lpstr>
      <vt:lpstr>Changes to PAMR Process From AY 2022-23 Onwards (Reporting Period AY 2021-22 Onwards)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PAMR Presentation</dc:title>
  <dc:creator>King, Margaret</dc:creator>
  <cp:lastModifiedBy>Hall, Lindsey E</cp:lastModifiedBy>
  <cp:revision>36</cp:revision>
  <dcterms:created xsi:type="dcterms:W3CDTF">2021-09-20T07:30:14Z</dcterms:created>
  <dcterms:modified xsi:type="dcterms:W3CDTF">2022-12-05T12:22:22Z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0x01010096F102F1E0BC9B449C7438CC020CE03D</vt:lpwstr>
  </property>
</Properties>
</file>